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3" r:id="rId4"/>
    <p:sldId id="260" r:id="rId5"/>
    <p:sldId id="267" r:id="rId6"/>
    <p:sldId id="258" r:id="rId7"/>
    <p:sldId id="261" r:id="rId8"/>
    <p:sldId id="262" r:id="rId9"/>
    <p:sldId id="259" r:id="rId10"/>
    <p:sldId id="268" r:id="rId11"/>
    <p:sldId id="266" r:id="rId12"/>
    <p:sldId id="264" r:id="rId13"/>
    <p:sldId id="269"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3" autoAdjust="0"/>
    <p:restoredTop sz="94660"/>
  </p:normalViewPr>
  <p:slideViewPr>
    <p:cSldViewPr snapToGrid="0">
      <p:cViewPr varScale="1">
        <p:scale>
          <a:sx n="82" d="100"/>
          <a:sy n="82" d="100"/>
        </p:scale>
        <p:origin x="114" y="24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dirty="0"/>
              <a:t>Click to edit Master title style</a:t>
            </a:r>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4" name="Date Placeholder 3"/>
          <p:cNvSpPr>
            <a:spLocks noGrp="1"/>
          </p:cNvSpPr>
          <p:nvPr>
            <p:ph type="dt" sz="half" idx="10"/>
          </p:nvPr>
        </p:nvSpPr>
        <p:spPr/>
        <p:txBody>
          <a:bodyPr/>
          <a:lstStyle/>
          <a:p>
            <a:fld id="{8BA92124-4D35-49D4-925B-8ADC46F48C2E}" type="datetimeFigureOut">
              <a:rPr lang="de-AT" smtClean="0"/>
              <a:t>07.05.2019</a:t>
            </a:fld>
            <a:endParaRPr lang="de-AT"/>
          </a:p>
        </p:txBody>
      </p:sp>
      <p:sp>
        <p:nvSpPr>
          <p:cNvPr id="5" name="Footer Placeholder 4"/>
          <p:cNvSpPr>
            <a:spLocks noGrp="1"/>
          </p:cNvSpPr>
          <p:nvPr>
            <p:ph type="ftr" sz="quarter" idx="11"/>
          </p:nvPr>
        </p:nvSpPr>
        <p:spPr>
          <a:xfrm>
            <a:off x="2396319" y="329308"/>
            <a:ext cx="3086292" cy="309201"/>
          </a:xfrm>
        </p:spPr>
        <p:txBody>
          <a:bodyPr/>
          <a:lstStyle/>
          <a:p>
            <a:endParaRPr lang="de-AT"/>
          </a:p>
        </p:txBody>
      </p:sp>
      <p:sp>
        <p:nvSpPr>
          <p:cNvPr id="6" name="Slide Number Placeholder 5"/>
          <p:cNvSpPr>
            <a:spLocks noGrp="1"/>
          </p:cNvSpPr>
          <p:nvPr>
            <p:ph type="sldNum" sz="quarter" idx="12"/>
          </p:nvPr>
        </p:nvSpPr>
        <p:spPr>
          <a:xfrm>
            <a:off x="1434703" y="798973"/>
            <a:ext cx="802005" cy="503578"/>
          </a:xfrm>
        </p:spPr>
        <p:txBody>
          <a:bodyPr/>
          <a:lstStyle/>
          <a:p>
            <a:fld id="{566E5BAF-B74C-4CF0-9C5B-264B756130CB}" type="slidenum">
              <a:rPr lang="de-AT" smtClean="0"/>
              <a:t>‹#›</a:t>
            </a:fld>
            <a:endParaRPr lang="de-AT"/>
          </a:p>
        </p:txBody>
      </p:sp>
      <p:cxnSp>
        <p:nvCxnSpPr>
          <p:cNvPr id="15" name="Straight Connector 14"/>
          <p:cNvCxnSpPr/>
          <p:nvPr userDrawn="1"/>
        </p:nvCxnSpPr>
        <p:spPr>
          <a:xfrm>
            <a:off x="2173035"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85345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BA92124-4D35-49D4-925B-8ADC46F48C2E}" type="datetimeFigureOut">
              <a:rPr lang="de-AT" smtClean="0"/>
              <a:t>07.05.2019</a:t>
            </a:fld>
            <a:endParaRPr lang="de-AT"/>
          </a:p>
        </p:txBody>
      </p:sp>
      <p:sp>
        <p:nvSpPr>
          <p:cNvPr id="4" name="Footer Placeholder 3"/>
          <p:cNvSpPr>
            <a:spLocks noGrp="1"/>
          </p:cNvSpPr>
          <p:nvPr>
            <p:ph type="ftr" sz="quarter" idx="11"/>
          </p:nvPr>
        </p:nvSpPr>
        <p:spPr/>
        <p:txBody>
          <a:bodyPr/>
          <a:lstStyle/>
          <a:p>
            <a:endParaRPr lang="de-AT"/>
          </a:p>
        </p:txBody>
      </p:sp>
      <p:sp>
        <p:nvSpPr>
          <p:cNvPr id="5" name="Slide Number Placeholder 4"/>
          <p:cNvSpPr>
            <a:spLocks noGrp="1"/>
          </p:cNvSpPr>
          <p:nvPr>
            <p:ph type="sldNum" sz="quarter" idx="12"/>
          </p:nvPr>
        </p:nvSpPr>
        <p:spPr/>
        <p:txBody>
          <a:bodyPr/>
          <a:lstStyle/>
          <a:p>
            <a:fld id="{566E5BAF-B74C-4CF0-9C5B-264B756130CB}" type="slidenum">
              <a:rPr lang="de-AT" smtClean="0"/>
              <a:t>‹#›</a:t>
            </a:fld>
            <a:endParaRPr lang="de-AT"/>
          </a:p>
        </p:txBody>
      </p:sp>
    </p:spTree>
    <p:extLst>
      <p:ext uri="{BB962C8B-B14F-4D97-AF65-F5344CB8AC3E}">
        <p14:creationId xmlns:p14="http://schemas.microsoft.com/office/powerpoint/2010/main" val="1090630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BA92124-4D35-49D4-925B-8ADC46F48C2E}" type="datetimeFigureOut">
              <a:rPr lang="de-AT" smtClean="0"/>
              <a:t>07.05.2019</a:t>
            </a:fld>
            <a:endParaRPr lang="de-AT"/>
          </a:p>
        </p:txBody>
      </p:sp>
      <p:sp>
        <p:nvSpPr>
          <p:cNvPr id="4" name="Footer Placeholder 3"/>
          <p:cNvSpPr>
            <a:spLocks noGrp="1"/>
          </p:cNvSpPr>
          <p:nvPr>
            <p:ph type="ftr" sz="quarter" idx="11"/>
          </p:nvPr>
        </p:nvSpPr>
        <p:spPr/>
        <p:txBody>
          <a:bodyPr/>
          <a:lstStyle/>
          <a:p>
            <a:endParaRPr lang="de-AT"/>
          </a:p>
        </p:txBody>
      </p:sp>
      <p:sp>
        <p:nvSpPr>
          <p:cNvPr id="5" name="Slide Number Placeholder 4"/>
          <p:cNvSpPr>
            <a:spLocks noGrp="1"/>
          </p:cNvSpPr>
          <p:nvPr>
            <p:ph type="sldNum" sz="quarter" idx="12"/>
          </p:nvPr>
        </p:nvSpPr>
        <p:spPr/>
        <p:txBody>
          <a:bodyPr/>
          <a:lstStyle/>
          <a:p>
            <a:fld id="{566E5BAF-B74C-4CF0-9C5B-264B756130CB}" type="slidenum">
              <a:rPr lang="de-AT" smtClean="0"/>
              <a:t>‹#›</a:t>
            </a:fld>
            <a:endParaRPr lang="de-AT"/>
          </a:p>
        </p:txBody>
      </p:sp>
    </p:spTree>
    <p:extLst>
      <p:ext uri="{BB962C8B-B14F-4D97-AF65-F5344CB8AC3E}">
        <p14:creationId xmlns:p14="http://schemas.microsoft.com/office/powerpoint/2010/main" val="21796708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A92124-4D35-49D4-925B-8ADC46F48C2E}" type="datetimeFigureOut">
              <a:rPr lang="de-AT" smtClean="0"/>
              <a:t>07.05.2019</a:t>
            </a:fld>
            <a:endParaRPr lang="de-AT"/>
          </a:p>
        </p:txBody>
      </p:sp>
      <p:sp>
        <p:nvSpPr>
          <p:cNvPr id="3" name="Footer Placeholder 2"/>
          <p:cNvSpPr>
            <a:spLocks noGrp="1"/>
          </p:cNvSpPr>
          <p:nvPr>
            <p:ph type="ftr" sz="quarter" idx="11"/>
          </p:nvPr>
        </p:nvSpPr>
        <p:spPr/>
        <p:txBody>
          <a:bodyPr/>
          <a:lstStyle/>
          <a:p>
            <a:endParaRPr lang="de-AT"/>
          </a:p>
        </p:txBody>
      </p:sp>
      <p:sp>
        <p:nvSpPr>
          <p:cNvPr id="4" name="Slide Number Placeholder 3"/>
          <p:cNvSpPr>
            <a:spLocks noGrp="1"/>
          </p:cNvSpPr>
          <p:nvPr>
            <p:ph type="sldNum" sz="quarter" idx="12"/>
          </p:nvPr>
        </p:nvSpPr>
        <p:spPr/>
        <p:txBody>
          <a:bodyPr/>
          <a:lstStyle/>
          <a:p>
            <a:fld id="{566E5BAF-B74C-4CF0-9C5B-264B756130CB}" type="slidenum">
              <a:rPr lang="de-AT" smtClean="0"/>
              <a:t>‹#›</a:t>
            </a:fld>
            <a:endParaRPr lang="de-AT"/>
          </a:p>
        </p:txBody>
      </p:sp>
    </p:spTree>
    <p:extLst>
      <p:ext uri="{BB962C8B-B14F-4D97-AF65-F5344CB8AC3E}">
        <p14:creationId xmlns:p14="http://schemas.microsoft.com/office/powerpoint/2010/main" val="11823826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BA92124-4D35-49D4-925B-8ADC46F48C2E}" type="datetimeFigureOut">
              <a:rPr lang="de-AT" smtClean="0"/>
              <a:t>07.05.2019</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566E5BAF-B74C-4CF0-9C5B-264B756130CB}" type="slidenum">
              <a:rPr lang="de-AT" smtClean="0"/>
              <a:t>‹#›</a:t>
            </a:fld>
            <a:endParaRPr lang="de-AT"/>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694040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8BA92124-4D35-49D4-925B-8ADC46F48C2E}" type="datetimeFigureOut">
              <a:rPr lang="de-AT" smtClean="0"/>
              <a:t>07.05.2019</a:t>
            </a:fld>
            <a:endParaRPr lang="de-AT"/>
          </a:p>
        </p:txBody>
      </p:sp>
      <p:sp>
        <p:nvSpPr>
          <p:cNvPr id="6" name="Footer Placeholder 5"/>
          <p:cNvSpPr>
            <a:spLocks noGrp="1"/>
          </p:cNvSpPr>
          <p:nvPr>
            <p:ph type="ftr" sz="quarter" idx="11"/>
          </p:nvPr>
        </p:nvSpPr>
        <p:spPr>
          <a:xfrm>
            <a:off x="1437530" y="318641"/>
            <a:ext cx="3251553" cy="320931"/>
          </a:xfrm>
        </p:spPr>
        <p:txBody>
          <a:bodyPr/>
          <a:lstStyle/>
          <a:p>
            <a:endParaRPr lang="de-AT"/>
          </a:p>
        </p:txBody>
      </p:sp>
      <p:sp>
        <p:nvSpPr>
          <p:cNvPr id="7" name="Slide Number Placeholder 6"/>
          <p:cNvSpPr>
            <a:spLocks noGrp="1"/>
          </p:cNvSpPr>
          <p:nvPr>
            <p:ph type="sldNum" sz="quarter" idx="12"/>
          </p:nvPr>
        </p:nvSpPr>
        <p:spPr/>
        <p:txBody>
          <a:bodyPr/>
          <a:lstStyle/>
          <a:p>
            <a:fld id="{566E5BAF-B74C-4CF0-9C5B-264B756130CB}" type="slidenum">
              <a:rPr lang="de-AT" smtClean="0"/>
              <a:t>‹#›</a:t>
            </a:fld>
            <a:endParaRPr lang="de-AT"/>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475222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A92124-4D35-49D4-925B-8ADC46F48C2E}" type="datetimeFigureOut">
              <a:rPr lang="de-AT" smtClean="0"/>
              <a:t>07.05.2019</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566E5BAF-B74C-4CF0-9C5B-264B756130CB}" type="slidenum">
              <a:rPr lang="de-AT" smtClean="0"/>
              <a:t>‹#›</a:t>
            </a:fld>
            <a:endParaRPr lang="de-AT"/>
          </a:p>
        </p:txBody>
      </p:sp>
    </p:spTree>
    <p:extLst>
      <p:ext uri="{BB962C8B-B14F-4D97-AF65-F5344CB8AC3E}">
        <p14:creationId xmlns:p14="http://schemas.microsoft.com/office/powerpoint/2010/main" val="3520853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A92124-4D35-49D4-925B-8ADC46F48C2E}" type="datetimeFigureOut">
              <a:rPr lang="de-AT" smtClean="0"/>
              <a:t>07.05.2019</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566E5BAF-B74C-4CF0-9C5B-264B756130CB}" type="slidenum">
              <a:rPr lang="de-AT" smtClean="0"/>
              <a:t>‹#›</a:t>
            </a:fld>
            <a:endParaRPr lang="de-AT"/>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70983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A92124-4D35-49D4-925B-8ADC46F48C2E}" type="datetimeFigureOut">
              <a:rPr lang="de-AT" smtClean="0"/>
              <a:t>07.05.2019</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566E5BAF-B74C-4CF0-9C5B-264B756130CB}" type="slidenum">
              <a:rPr lang="de-AT" smtClean="0"/>
              <a:t>‹#›</a:t>
            </a:fld>
            <a:endParaRPr lang="de-AT"/>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61463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A92124-4D35-49D4-925B-8ADC46F48C2E}" type="datetimeFigureOut">
              <a:rPr lang="de-AT" smtClean="0"/>
              <a:t>07.05.2019</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566E5BAF-B74C-4CF0-9C5B-264B756130CB}" type="slidenum">
              <a:rPr lang="de-AT" smtClean="0"/>
              <a:t>‹#›</a:t>
            </a:fld>
            <a:endParaRPr lang="de-AT"/>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03810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BA92124-4D35-49D4-925B-8ADC46F48C2E}" type="datetimeFigureOut">
              <a:rPr lang="de-AT" smtClean="0"/>
              <a:t>07.05.2019</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566E5BAF-B74C-4CF0-9C5B-264B756130CB}" type="slidenum">
              <a:rPr lang="de-AT" smtClean="0"/>
              <a:t>‹#›</a:t>
            </a:fld>
            <a:endParaRPr lang="de-AT"/>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17342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BA92124-4D35-49D4-925B-8ADC46F48C2E}" type="datetimeFigureOut">
              <a:rPr lang="de-AT" smtClean="0"/>
              <a:t>07.05.2019</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566E5BAF-B74C-4CF0-9C5B-264B756130CB}" type="slidenum">
              <a:rPr lang="de-AT" smtClean="0"/>
              <a:t>‹#›</a:t>
            </a:fld>
            <a:endParaRPr lang="de-AT"/>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01460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BA92124-4D35-49D4-925B-8ADC46F48C2E}" type="datetimeFigureOut">
              <a:rPr lang="de-AT" smtClean="0"/>
              <a:t>07.05.2019</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566E5BAF-B74C-4CF0-9C5B-264B756130CB}" type="slidenum">
              <a:rPr lang="de-AT" smtClean="0"/>
              <a:t>‹#›</a:t>
            </a:fld>
            <a:endParaRPr lang="de-AT"/>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83062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A92124-4D35-49D4-925B-8ADC46F48C2E}" type="datetimeFigureOut">
              <a:rPr lang="de-AT" smtClean="0"/>
              <a:t>07.05.2019</a:t>
            </a:fld>
            <a:endParaRPr lang="de-AT"/>
          </a:p>
        </p:txBody>
      </p:sp>
      <p:sp>
        <p:nvSpPr>
          <p:cNvPr id="8" name="Footer Placeholder 7"/>
          <p:cNvSpPr>
            <a:spLocks noGrp="1"/>
          </p:cNvSpPr>
          <p:nvPr>
            <p:ph type="ftr" sz="quarter" idx="11"/>
          </p:nvPr>
        </p:nvSpPr>
        <p:spPr/>
        <p:txBody>
          <a:bodyPr/>
          <a:lstStyle/>
          <a:p>
            <a:endParaRPr lang="de-AT"/>
          </a:p>
        </p:txBody>
      </p:sp>
      <p:sp>
        <p:nvSpPr>
          <p:cNvPr id="9" name="Slide Number Placeholder 8"/>
          <p:cNvSpPr>
            <a:spLocks noGrp="1"/>
          </p:cNvSpPr>
          <p:nvPr>
            <p:ph type="sldNum" sz="quarter" idx="12"/>
          </p:nvPr>
        </p:nvSpPr>
        <p:spPr/>
        <p:txBody>
          <a:bodyPr/>
          <a:lstStyle/>
          <a:p>
            <a:fld id="{566E5BAF-B74C-4CF0-9C5B-264B756130CB}" type="slidenum">
              <a:rPr lang="de-AT" smtClean="0"/>
              <a:t>‹#›</a:t>
            </a:fld>
            <a:endParaRPr lang="de-AT"/>
          </a:p>
        </p:txBody>
      </p:sp>
    </p:spTree>
    <p:extLst>
      <p:ext uri="{BB962C8B-B14F-4D97-AF65-F5344CB8AC3E}">
        <p14:creationId xmlns:p14="http://schemas.microsoft.com/office/powerpoint/2010/main" val="1926643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A92124-4D35-49D4-925B-8ADC46F48C2E}" type="datetimeFigureOut">
              <a:rPr lang="de-AT" smtClean="0"/>
              <a:t>07.05.2019</a:t>
            </a:fld>
            <a:endParaRPr lang="de-AT"/>
          </a:p>
        </p:txBody>
      </p:sp>
      <p:sp>
        <p:nvSpPr>
          <p:cNvPr id="8" name="Footer Placeholder 7"/>
          <p:cNvSpPr>
            <a:spLocks noGrp="1"/>
          </p:cNvSpPr>
          <p:nvPr>
            <p:ph type="ftr" sz="quarter" idx="11"/>
          </p:nvPr>
        </p:nvSpPr>
        <p:spPr/>
        <p:txBody>
          <a:bodyPr/>
          <a:lstStyle/>
          <a:p>
            <a:endParaRPr lang="de-AT"/>
          </a:p>
        </p:txBody>
      </p:sp>
      <p:sp>
        <p:nvSpPr>
          <p:cNvPr id="9" name="Slide Number Placeholder 8"/>
          <p:cNvSpPr>
            <a:spLocks noGrp="1"/>
          </p:cNvSpPr>
          <p:nvPr>
            <p:ph type="sldNum" sz="quarter" idx="12"/>
          </p:nvPr>
        </p:nvSpPr>
        <p:spPr/>
        <p:txBody>
          <a:bodyPr/>
          <a:lstStyle/>
          <a:p>
            <a:fld id="{566E5BAF-B74C-4CF0-9C5B-264B756130CB}" type="slidenum">
              <a:rPr lang="de-AT" smtClean="0"/>
              <a:t>‹#›</a:t>
            </a:fld>
            <a:endParaRPr lang="de-AT"/>
          </a:p>
        </p:txBody>
      </p:sp>
    </p:spTree>
    <p:extLst>
      <p:ext uri="{BB962C8B-B14F-4D97-AF65-F5344CB8AC3E}">
        <p14:creationId xmlns:p14="http://schemas.microsoft.com/office/powerpoint/2010/main" val="3764712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3747066" y="2019550"/>
            <a:ext cx="1973657"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3747066" y="2824270"/>
            <a:ext cx="1973657" cy="2644457"/>
          </a:xfrm>
        </p:spPr>
        <p:txBody>
          <a:bodyPr/>
          <a:lstStyle/>
          <a:p>
            <a:pPr lvl="0"/>
            <a:r>
              <a:rPr lang="en-US" dirty="0"/>
              <a:t>Edit Master text styles</a:t>
            </a:r>
          </a:p>
          <a:p>
            <a:pPr lvl="1"/>
            <a:r>
              <a:rPr lang="en-US" dirty="0"/>
              <a:t>Second level</a:t>
            </a:r>
          </a:p>
        </p:txBody>
      </p:sp>
      <p:sp>
        <p:nvSpPr>
          <p:cNvPr id="5" name="Text Placeholder 4"/>
          <p:cNvSpPr>
            <a:spLocks noGrp="1"/>
          </p:cNvSpPr>
          <p:nvPr>
            <p:ph type="body" sz="quarter" idx="3"/>
          </p:nvPr>
        </p:nvSpPr>
        <p:spPr>
          <a:xfrm>
            <a:off x="6041248" y="2023004"/>
            <a:ext cx="1973585"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6041248" y="2821491"/>
            <a:ext cx="1973585" cy="2637371"/>
          </a:xfrm>
        </p:spPr>
        <p:txBody>
          <a:bodyPr/>
          <a:lstStyle/>
          <a:p>
            <a:pPr lvl="0"/>
            <a:r>
              <a:rPr lang="en-US" dirty="0"/>
              <a:t>Edit Master text styles</a:t>
            </a:r>
          </a:p>
          <a:p>
            <a:pPr lvl="1"/>
            <a:r>
              <a:rPr lang="en-US" dirty="0"/>
              <a:t>Second level</a:t>
            </a:r>
          </a:p>
        </p:txBody>
      </p:sp>
      <p:sp>
        <p:nvSpPr>
          <p:cNvPr id="7" name="Date Placeholder 6"/>
          <p:cNvSpPr>
            <a:spLocks noGrp="1"/>
          </p:cNvSpPr>
          <p:nvPr>
            <p:ph type="dt" sz="half" idx="10"/>
          </p:nvPr>
        </p:nvSpPr>
        <p:spPr/>
        <p:txBody>
          <a:bodyPr/>
          <a:lstStyle/>
          <a:p>
            <a:fld id="{8BA92124-4D35-49D4-925B-8ADC46F48C2E}" type="datetimeFigureOut">
              <a:rPr lang="de-AT" smtClean="0"/>
              <a:t>07.05.2019</a:t>
            </a:fld>
            <a:endParaRPr lang="de-AT"/>
          </a:p>
        </p:txBody>
      </p:sp>
      <p:sp>
        <p:nvSpPr>
          <p:cNvPr id="8" name="Footer Placeholder 7"/>
          <p:cNvSpPr>
            <a:spLocks noGrp="1"/>
          </p:cNvSpPr>
          <p:nvPr>
            <p:ph type="ftr" sz="quarter" idx="11"/>
          </p:nvPr>
        </p:nvSpPr>
        <p:spPr/>
        <p:txBody>
          <a:bodyPr/>
          <a:lstStyle/>
          <a:p>
            <a:endParaRPr lang="de-AT"/>
          </a:p>
        </p:txBody>
      </p:sp>
      <p:sp>
        <p:nvSpPr>
          <p:cNvPr id="9" name="Slide Number Placeholder 8"/>
          <p:cNvSpPr>
            <a:spLocks noGrp="1"/>
          </p:cNvSpPr>
          <p:nvPr>
            <p:ph type="sldNum" sz="quarter" idx="12"/>
          </p:nvPr>
        </p:nvSpPr>
        <p:spPr/>
        <p:txBody>
          <a:bodyPr/>
          <a:lstStyle/>
          <a:p>
            <a:fld id="{566E5BAF-B74C-4CF0-9C5B-264B756130CB}" type="slidenum">
              <a:rPr lang="de-AT" smtClean="0"/>
              <a:t>‹#›</a:t>
            </a:fld>
            <a:endParaRPr lang="de-AT"/>
          </a:p>
        </p:txBody>
      </p:sp>
      <p:sp>
        <p:nvSpPr>
          <p:cNvPr id="13" name="Text Placeholder 4">
            <a:extLst>
              <a:ext uri="{FF2B5EF4-FFF2-40B4-BE49-F238E27FC236}">
                <a16:creationId xmlns="" xmlns:a16="http://schemas.microsoft.com/office/drawing/2014/main" id="{33E7616F-D17A-42BE-A356-A7A823D972DD}"/>
              </a:ext>
            </a:extLst>
          </p:cNvPr>
          <p:cNvSpPr>
            <a:spLocks noGrp="1"/>
          </p:cNvSpPr>
          <p:nvPr>
            <p:ph type="body" sz="quarter" idx="13"/>
          </p:nvPr>
        </p:nvSpPr>
        <p:spPr>
          <a:xfrm>
            <a:off x="1443490" y="2019550"/>
            <a:ext cx="1973585"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14" name="Content Placeholder 5">
            <a:extLst>
              <a:ext uri="{FF2B5EF4-FFF2-40B4-BE49-F238E27FC236}">
                <a16:creationId xmlns="" xmlns:a16="http://schemas.microsoft.com/office/drawing/2014/main" id="{A281730C-8645-40C9-A156-CE0F226BDC46}"/>
              </a:ext>
            </a:extLst>
          </p:cNvPr>
          <p:cNvSpPr>
            <a:spLocks noGrp="1"/>
          </p:cNvSpPr>
          <p:nvPr>
            <p:ph sz="quarter" idx="14"/>
          </p:nvPr>
        </p:nvSpPr>
        <p:spPr>
          <a:xfrm>
            <a:off x="1443490" y="2818037"/>
            <a:ext cx="1973585" cy="2637371"/>
          </a:xfrm>
        </p:spPr>
        <p:txBody>
          <a:bodyPr/>
          <a:lstStyle/>
          <a:p>
            <a:pPr lvl="0"/>
            <a:r>
              <a:rPr lang="en-US" dirty="0"/>
              <a:t>Edit Master text styles</a:t>
            </a:r>
          </a:p>
          <a:p>
            <a:pPr lvl="1"/>
            <a:r>
              <a:rPr lang="en-US" dirty="0"/>
              <a:t>Second level</a:t>
            </a:r>
          </a:p>
          <a:p>
            <a:pPr lvl="2"/>
            <a:endParaRPr lang="en-US" dirty="0"/>
          </a:p>
        </p:txBody>
      </p:sp>
    </p:spTree>
    <p:extLst>
      <p:ext uri="{BB962C8B-B14F-4D97-AF65-F5344CB8AC3E}">
        <p14:creationId xmlns:p14="http://schemas.microsoft.com/office/powerpoint/2010/main" val="1916502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userDrawn="1"/>
        </p:nvPicPr>
        <p:blipFill rotWithShape="1">
          <a:blip r:embed="rId18">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8BA92124-4D35-49D4-925B-8ADC46F48C2E}" type="datetimeFigureOut">
              <a:rPr lang="de-AT" smtClean="0"/>
              <a:t>07.05.2019</a:t>
            </a:fld>
            <a:endParaRPr lang="de-AT"/>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de-AT"/>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566E5BAF-B74C-4CF0-9C5B-264B756130CB}" type="slidenum">
              <a:rPr lang="de-AT" smtClean="0"/>
              <a:t>‹#›</a:t>
            </a:fld>
            <a:endParaRPr lang="de-AT"/>
          </a:p>
        </p:txBody>
      </p:sp>
      <p:pic>
        <p:nvPicPr>
          <p:cNvPr id="11" name="Picture 10"/>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106328" y="5962998"/>
            <a:ext cx="1616229" cy="1039235"/>
          </a:xfrm>
          <a:prstGeom prst="rect">
            <a:avLst/>
          </a:prstGeom>
        </p:spPr>
      </p:pic>
    </p:spTree>
    <p:extLst>
      <p:ext uri="{BB962C8B-B14F-4D97-AF65-F5344CB8AC3E}">
        <p14:creationId xmlns:p14="http://schemas.microsoft.com/office/powerpoint/2010/main" val="121059830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20" r:id="rId3"/>
    <p:sldLayoutId id="2147483711" r:id="rId4"/>
    <p:sldLayoutId id="2147483712" r:id="rId5"/>
    <p:sldLayoutId id="2147483721" r:id="rId6"/>
    <p:sldLayoutId id="2147483713" r:id="rId7"/>
    <p:sldLayoutId id="2147483722" r:id="rId8"/>
    <p:sldLayoutId id="2147483724" r:id="rId9"/>
    <p:sldLayoutId id="2147483714" r:id="rId10"/>
    <p:sldLayoutId id="2147483723" r:id="rId11"/>
    <p:sldLayoutId id="2147483715" r:id="rId12"/>
    <p:sldLayoutId id="2147483716" r:id="rId13"/>
    <p:sldLayoutId id="2147483717" r:id="rId14"/>
    <p:sldLayoutId id="2147483718" r:id="rId15"/>
    <p:sldLayoutId id="2147483719" r:id="rId16"/>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9.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6C4FB9-41CE-4F50-A3D0-5EAAE3C52D20}"/>
              </a:ext>
            </a:extLst>
          </p:cNvPr>
          <p:cNvSpPr>
            <a:spLocks noGrp="1"/>
          </p:cNvSpPr>
          <p:nvPr>
            <p:ph type="ctrTitle"/>
          </p:nvPr>
        </p:nvSpPr>
        <p:spPr>
          <a:xfrm>
            <a:off x="1998922" y="812932"/>
            <a:ext cx="5696936" cy="2541431"/>
          </a:xfrm>
        </p:spPr>
        <p:txBody>
          <a:bodyPr/>
          <a:lstStyle/>
          <a:p>
            <a:r>
              <a:rPr lang="en-GB" dirty="0"/>
              <a:t>The </a:t>
            </a:r>
            <a:r>
              <a:rPr lang="en-GB" dirty="0">
                <a:solidFill>
                  <a:srgbClr val="7F7F7F"/>
                </a:solidFill>
              </a:rPr>
              <a:t>Tavistock </a:t>
            </a:r>
            <a:r>
              <a:rPr lang="en-GB" sz="6400" dirty="0"/>
              <a:t>Community</a:t>
            </a:r>
            <a:endParaRPr lang="de-AT" sz="6400" dirty="0"/>
          </a:p>
        </p:txBody>
      </p:sp>
      <p:sp>
        <p:nvSpPr>
          <p:cNvPr id="3" name="Subtitle 2">
            <a:extLst>
              <a:ext uri="{FF2B5EF4-FFF2-40B4-BE49-F238E27FC236}">
                <a16:creationId xmlns="" xmlns:a16="http://schemas.microsoft.com/office/drawing/2014/main" id="{6B96A6C8-67DE-4019-AF73-4F497E2B15C1}"/>
              </a:ext>
            </a:extLst>
          </p:cNvPr>
          <p:cNvSpPr>
            <a:spLocks noGrp="1"/>
          </p:cNvSpPr>
          <p:nvPr>
            <p:ph type="subTitle" idx="1"/>
          </p:nvPr>
        </p:nvSpPr>
        <p:spPr>
          <a:xfrm>
            <a:off x="2094613" y="3541838"/>
            <a:ext cx="5847908" cy="1646850"/>
          </a:xfrm>
        </p:spPr>
        <p:txBody>
          <a:bodyPr>
            <a:normAutofit/>
          </a:bodyPr>
          <a:lstStyle/>
          <a:p>
            <a:r>
              <a:rPr lang="en-GB" dirty="0"/>
              <a:t>a place to connect with others, to exchange ideas, to develop practice, expand learning                         and </a:t>
            </a:r>
            <a:r>
              <a:rPr lang="en-GB" dirty="0" smtClean="0"/>
              <a:t>think &amp; create together,                                         all </a:t>
            </a:r>
            <a:r>
              <a:rPr lang="en-GB" dirty="0"/>
              <a:t>underpinned by TAVISTOCK METHODOLOGIES</a:t>
            </a:r>
            <a:endParaRPr lang="de-AT" dirty="0"/>
          </a:p>
        </p:txBody>
      </p:sp>
    </p:spTree>
    <p:extLst>
      <p:ext uri="{BB962C8B-B14F-4D97-AF65-F5344CB8AC3E}">
        <p14:creationId xmlns:p14="http://schemas.microsoft.com/office/powerpoint/2010/main" val="691757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6CB8656-5A19-4B55-B661-23D5C66C21BC}"/>
              </a:ext>
            </a:extLst>
          </p:cNvPr>
          <p:cNvSpPr>
            <a:spLocks noGrp="1"/>
          </p:cNvSpPr>
          <p:nvPr>
            <p:ph type="title"/>
          </p:nvPr>
        </p:nvSpPr>
        <p:spPr/>
        <p:txBody>
          <a:bodyPr/>
          <a:lstStyle/>
          <a:p>
            <a:r>
              <a:rPr lang="en-GB" dirty="0"/>
              <a:t>Member benefits</a:t>
            </a:r>
            <a:endParaRPr lang="de-AT" dirty="0"/>
          </a:p>
        </p:txBody>
      </p:sp>
      <p:sp>
        <p:nvSpPr>
          <p:cNvPr id="5" name="Content Placeholder 4">
            <a:extLst>
              <a:ext uri="{FF2B5EF4-FFF2-40B4-BE49-F238E27FC236}">
                <a16:creationId xmlns="" xmlns:a16="http://schemas.microsoft.com/office/drawing/2014/main" id="{D09316DA-A4D3-4A0F-AA27-4ACB395D71D7}"/>
              </a:ext>
            </a:extLst>
          </p:cNvPr>
          <p:cNvSpPr>
            <a:spLocks noGrp="1"/>
          </p:cNvSpPr>
          <p:nvPr>
            <p:ph idx="1"/>
          </p:nvPr>
        </p:nvSpPr>
        <p:spPr>
          <a:xfrm>
            <a:off x="1432860" y="2090161"/>
            <a:ext cx="6137522" cy="3895969"/>
          </a:xfrm>
        </p:spPr>
        <p:txBody>
          <a:bodyPr>
            <a:normAutofit fontScale="92500" lnSpcReduction="20000"/>
          </a:bodyPr>
          <a:lstStyle/>
          <a:p>
            <a:r>
              <a:rPr lang="en-GB" sz="1600" dirty="0" smtClean="0"/>
              <a:t>Community </a:t>
            </a:r>
            <a:r>
              <a:rPr lang="en-GB" sz="1600" dirty="0"/>
              <a:t>Conversations / c</a:t>
            </a:r>
            <a:r>
              <a:rPr lang="en-GB" sz="1600" dirty="0" smtClean="0"/>
              <a:t>hats </a:t>
            </a:r>
            <a:r>
              <a:rPr lang="en-GB" sz="1600" dirty="0"/>
              <a:t>about methodologies - regular online hot topic discussions</a:t>
            </a:r>
          </a:p>
          <a:p>
            <a:r>
              <a:rPr lang="en-GB" sz="1600" dirty="0"/>
              <a:t>Network of Community Cafés – build your own local hub.  Become a steward…</a:t>
            </a:r>
          </a:p>
          <a:p>
            <a:r>
              <a:rPr lang="en-GB" sz="1600" dirty="0" smtClean="0"/>
              <a:t>Reduced </a:t>
            </a:r>
            <a:r>
              <a:rPr lang="en-GB" sz="1600" dirty="0"/>
              <a:t>fees to TC conferences / </a:t>
            </a:r>
            <a:r>
              <a:rPr lang="en-GB" sz="1600" dirty="0" smtClean="0"/>
              <a:t>events</a:t>
            </a:r>
          </a:p>
          <a:p>
            <a:r>
              <a:rPr lang="en-GB" sz="1600" dirty="0" smtClean="0"/>
              <a:t>Group </a:t>
            </a:r>
            <a:r>
              <a:rPr lang="en-GB" sz="1600" dirty="0"/>
              <a:t>discounts for TIHR Professional Development </a:t>
            </a:r>
            <a:r>
              <a:rPr lang="en-GB" sz="1600" dirty="0" smtClean="0"/>
              <a:t>programmes </a:t>
            </a:r>
            <a:r>
              <a:rPr lang="en-GB" sz="1600" i="1" dirty="0"/>
              <a:t>– </a:t>
            </a:r>
            <a:r>
              <a:rPr lang="en-GB" sz="1600" dirty="0"/>
              <a:t>TC subscription </a:t>
            </a:r>
            <a:r>
              <a:rPr lang="en-GB" sz="1600" dirty="0" smtClean="0"/>
              <a:t>only</a:t>
            </a:r>
            <a:endParaRPr lang="en-GB" sz="1600" dirty="0"/>
          </a:p>
          <a:p>
            <a:r>
              <a:rPr lang="en-GB" sz="1600" dirty="0"/>
              <a:t>Reduced subscriptions for journals: </a:t>
            </a:r>
            <a:r>
              <a:rPr lang="en-GB" sz="1600" i="1" dirty="0"/>
              <a:t>Human Relations;  Evaluation;  Journal of Applied Behavioural </a:t>
            </a:r>
            <a:r>
              <a:rPr lang="en-GB" sz="1600" i="1" dirty="0" smtClean="0"/>
              <a:t>Science – </a:t>
            </a:r>
            <a:r>
              <a:rPr lang="en-GB" sz="1600" dirty="0" smtClean="0"/>
              <a:t>TC subscription only</a:t>
            </a:r>
            <a:endParaRPr lang="de-AT" sz="1600" dirty="0"/>
          </a:p>
          <a:p>
            <a:r>
              <a:rPr lang="en-GB" sz="1600" dirty="0"/>
              <a:t>Synergies with:</a:t>
            </a:r>
          </a:p>
          <a:p>
            <a:pPr lvl="1"/>
            <a:r>
              <a:rPr lang="en-GB" sz="1400" dirty="0"/>
              <a:t>Food for Thought Lunchtime </a:t>
            </a:r>
            <a:r>
              <a:rPr lang="en-GB" sz="1400" dirty="0" smtClean="0"/>
              <a:t>Talks? – discussion groups afterwards</a:t>
            </a:r>
            <a:endParaRPr lang="en-GB" sz="1400" dirty="0"/>
          </a:p>
          <a:p>
            <a:pPr lvl="1"/>
            <a:r>
              <a:rPr lang="en-GB" sz="1400" dirty="0"/>
              <a:t>International Group Relations community (Belgirate)?</a:t>
            </a:r>
          </a:p>
          <a:p>
            <a:pPr lvl="1"/>
            <a:r>
              <a:rPr lang="en-GB" sz="1400" dirty="0"/>
              <a:t>ODNE</a:t>
            </a:r>
            <a:r>
              <a:rPr lang="en-GB" sz="1400" dirty="0" smtClean="0"/>
              <a:t>?  </a:t>
            </a:r>
            <a:r>
              <a:rPr lang="en-GB" sz="1400" smtClean="0"/>
              <a:t>EODF?</a:t>
            </a:r>
            <a:endParaRPr lang="de-AT" sz="1400" dirty="0"/>
          </a:p>
          <a:p>
            <a:endParaRPr lang="en-GB" sz="1200" dirty="0"/>
          </a:p>
        </p:txBody>
      </p:sp>
    </p:spTree>
    <p:extLst>
      <p:ext uri="{BB962C8B-B14F-4D97-AF65-F5344CB8AC3E}">
        <p14:creationId xmlns:p14="http://schemas.microsoft.com/office/powerpoint/2010/main" val="1834523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6CB8656-5A19-4B55-B661-23D5C66C21BC}"/>
              </a:ext>
            </a:extLst>
          </p:cNvPr>
          <p:cNvSpPr>
            <a:spLocks noGrp="1"/>
          </p:cNvSpPr>
          <p:nvPr>
            <p:ph type="title"/>
          </p:nvPr>
        </p:nvSpPr>
        <p:spPr/>
        <p:txBody>
          <a:bodyPr/>
          <a:lstStyle/>
          <a:p>
            <a:r>
              <a:rPr lang="en-GB" dirty="0"/>
              <a:t>Member EXPECTATIONS</a:t>
            </a:r>
            <a:endParaRPr lang="de-AT" dirty="0"/>
          </a:p>
        </p:txBody>
      </p:sp>
      <p:sp>
        <p:nvSpPr>
          <p:cNvPr id="5" name="Content Placeholder 4">
            <a:extLst>
              <a:ext uri="{FF2B5EF4-FFF2-40B4-BE49-F238E27FC236}">
                <a16:creationId xmlns="" xmlns:a16="http://schemas.microsoft.com/office/drawing/2014/main" id="{D09316DA-A4D3-4A0F-AA27-4ACB395D71D7}"/>
              </a:ext>
            </a:extLst>
          </p:cNvPr>
          <p:cNvSpPr>
            <a:spLocks noGrp="1"/>
          </p:cNvSpPr>
          <p:nvPr>
            <p:ph idx="1"/>
          </p:nvPr>
        </p:nvSpPr>
        <p:spPr/>
        <p:txBody>
          <a:bodyPr anchor="ctr">
            <a:normAutofit/>
          </a:bodyPr>
          <a:lstStyle/>
          <a:p>
            <a:r>
              <a:rPr lang="en-GB" sz="1800" dirty="0"/>
              <a:t>Your voice, actions and skills</a:t>
            </a:r>
          </a:p>
          <a:p>
            <a:r>
              <a:rPr lang="en-GB" sz="1800" dirty="0"/>
              <a:t>Community-building: </a:t>
            </a:r>
            <a:r>
              <a:rPr lang="en-GB" sz="1800" dirty="0" smtClean="0"/>
              <a:t>building relationships</a:t>
            </a:r>
            <a:endParaRPr lang="en-GB" sz="1800" dirty="0"/>
          </a:p>
          <a:p>
            <a:r>
              <a:rPr lang="en-GB" sz="1800" dirty="0"/>
              <a:t>Community-building:  </a:t>
            </a:r>
            <a:r>
              <a:rPr lang="en-GB" sz="1800" dirty="0" smtClean="0"/>
              <a:t>local hubs – around location or interest: create a Community </a:t>
            </a:r>
            <a:r>
              <a:rPr lang="en-GB" sz="1800" dirty="0"/>
              <a:t>Café – you can take up the role of steward</a:t>
            </a:r>
          </a:p>
          <a:p>
            <a:r>
              <a:rPr lang="en-GB" sz="1800" dirty="0" smtClean="0"/>
              <a:t>Using Tavistock </a:t>
            </a:r>
            <a:r>
              <a:rPr lang="en-GB" sz="1800" dirty="0"/>
              <a:t>approaches</a:t>
            </a:r>
          </a:p>
          <a:p>
            <a:endParaRPr lang="en-GB" sz="1200" dirty="0"/>
          </a:p>
        </p:txBody>
      </p:sp>
    </p:spTree>
    <p:extLst>
      <p:ext uri="{BB962C8B-B14F-4D97-AF65-F5344CB8AC3E}">
        <p14:creationId xmlns:p14="http://schemas.microsoft.com/office/powerpoint/2010/main" val="1233606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 xmlns:a16="http://schemas.microsoft.com/office/drawing/2014/main" id="{8612937A-6B13-46C1-B0A3-89CA0157B9B2}"/>
              </a:ext>
            </a:extLst>
          </p:cNvPr>
          <p:cNvSpPr>
            <a:spLocks noGrp="1"/>
          </p:cNvSpPr>
          <p:nvPr>
            <p:ph type="title"/>
          </p:nvPr>
        </p:nvSpPr>
        <p:spPr/>
        <p:txBody>
          <a:bodyPr>
            <a:normAutofit/>
          </a:bodyPr>
          <a:lstStyle/>
          <a:p>
            <a:r>
              <a:rPr lang="en-GB" dirty="0"/>
              <a:t>Become a </a:t>
            </a:r>
            <a:br>
              <a:rPr lang="en-GB" dirty="0"/>
            </a:br>
            <a:r>
              <a:rPr lang="en-GB" dirty="0" err="1">
                <a:solidFill>
                  <a:srgbClr val="7F7F7F"/>
                </a:solidFill>
              </a:rPr>
              <a:t>tavistock</a:t>
            </a:r>
            <a:r>
              <a:rPr lang="en-GB" dirty="0">
                <a:solidFill>
                  <a:srgbClr val="7F7F7F"/>
                </a:solidFill>
              </a:rPr>
              <a:t> </a:t>
            </a:r>
            <a:r>
              <a:rPr lang="en-GB" dirty="0"/>
              <a:t>community </a:t>
            </a:r>
            <a:r>
              <a:rPr lang="en-GB" dirty="0" smtClean="0"/>
              <a:t>member</a:t>
            </a:r>
            <a:endParaRPr lang="de-AT" dirty="0"/>
          </a:p>
        </p:txBody>
      </p:sp>
      <p:sp>
        <p:nvSpPr>
          <p:cNvPr id="6" name="Text Placeholder 5">
            <a:extLst>
              <a:ext uri="{FF2B5EF4-FFF2-40B4-BE49-F238E27FC236}">
                <a16:creationId xmlns="" xmlns:a16="http://schemas.microsoft.com/office/drawing/2014/main" id="{3BB8452B-5DAA-4050-B025-F929733CA0C5}"/>
              </a:ext>
            </a:extLst>
          </p:cNvPr>
          <p:cNvSpPr>
            <a:spLocks noGrp="1"/>
          </p:cNvSpPr>
          <p:nvPr>
            <p:ph idx="1"/>
          </p:nvPr>
        </p:nvSpPr>
        <p:spPr>
          <a:xfrm>
            <a:off x="1443492" y="2015733"/>
            <a:ext cx="6297010" cy="3450613"/>
          </a:xfrm>
        </p:spPr>
        <p:txBody>
          <a:bodyPr>
            <a:normAutofit lnSpcReduction="10000"/>
          </a:bodyPr>
          <a:lstStyle/>
          <a:p>
            <a:pPr marL="285750" indent="-285750">
              <a:buFont typeface="Arial" panose="020B0604020202020204" pitchFamily="34" charset="0"/>
              <a:buChar char="•"/>
            </a:pPr>
            <a:r>
              <a:rPr lang="de-AT" dirty="0"/>
              <a:t>Register online</a:t>
            </a:r>
          </a:p>
          <a:p>
            <a:pPr marL="285750" indent="-285750"/>
            <a:r>
              <a:rPr lang="de-AT" dirty="0" smtClean="0"/>
              <a:t>First </a:t>
            </a:r>
            <a:r>
              <a:rPr lang="de-AT" dirty="0"/>
              <a:t>year, 2019-2020 – free for everyone, valid until Annual Gathering, end June 2020 </a:t>
            </a:r>
            <a:r>
              <a:rPr lang="de-AT" dirty="0" smtClean="0"/>
              <a:t>then by subscription</a:t>
            </a:r>
            <a:endParaRPr lang="de-AT" dirty="0"/>
          </a:p>
          <a:p>
            <a:pPr marL="285750" indent="-285750"/>
            <a:r>
              <a:rPr lang="de-AT" dirty="0"/>
              <a:t>Register your particular interests</a:t>
            </a:r>
          </a:p>
          <a:p>
            <a:pPr marL="285750" indent="-285750">
              <a:buFont typeface="Arial" panose="020B0604020202020204" pitchFamily="34" charset="0"/>
              <a:buChar char="•"/>
            </a:pPr>
            <a:r>
              <a:rPr lang="de-AT" dirty="0"/>
              <a:t>Level of involvement – </a:t>
            </a:r>
            <a:r>
              <a:rPr lang="de-AT" dirty="0" smtClean="0"/>
              <a:t>for example, can </a:t>
            </a:r>
            <a:r>
              <a:rPr lang="de-AT" dirty="0"/>
              <a:t>you </a:t>
            </a:r>
            <a:r>
              <a:rPr lang="de-AT" dirty="0" smtClean="0"/>
              <a:t>steward a </a:t>
            </a:r>
            <a:r>
              <a:rPr lang="de-AT" dirty="0"/>
              <a:t>Community Caf</a:t>
            </a:r>
            <a:r>
              <a:rPr lang="en-GB" dirty="0"/>
              <a:t>é</a:t>
            </a:r>
            <a:r>
              <a:rPr lang="de-AT" dirty="0"/>
              <a:t>?</a:t>
            </a:r>
          </a:p>
          <a:p>
            <a:pPr marL="285750" indent="-285750">
              <a:buFont typeface="Arial" panose="020B0604020202020204" pitchFamily="34" charset="0"/>
              <a:buChar char="•"/>
            </a:pPr>
            <a:r>
              <a:rPr lang="de-AT" dirty="0"/>
              <a:t>Registration process next steps:  approval (inc timeline) – invitation to join TC on Basecamp</a:t>
            </a:r>
          </a:p>
        </p:txBody>
      </p:sp>
    </p:spTree>
    <p:extLst>
      <p:ext uri="{BB962C8B-B14F-4D97-AF65-F5344CB8AC3E}">
        <p14:creationId xmlns:p14="http://schemas.microsoft.com/office/powerpoint/2010/main" val="1538071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8612937A-6B13-46C1-B0A3-89CA0157B9B2}"/>
              </a:ext>
            </a:extLst>
          </p:cNvPr>
          <p:cNvSpPr>
            <a:spLocks noGrp="1"/>
          </p:cNvSpPr>
          <p:nvPr>
            <p:ph type="title"/>
          </p:nvPr>
        </p:nvSpPr>
        <p:spPr/>
        <p:txBody>
          <a:bodyPr>
            <a:normAutofit/>
          </a:bodyPr>
          <a:lstStyle/>
          <a:p>
            <a:r>
              <a:rPr lang="en-GB" dirty="0"/>
              <a:t>Next steps</a:t>
            </a:r>
            <a:endParaRPr lang="de-AT" dirty="0"/>
          </a:p>
        </p:txBody>
      </p:sp>
      <p:sp>
        <p:nvSpPr>
          <p:cNvPr id="6" name="Text Placeholder 5">
            <a:extLst>
              <a:ext uri="{FF2B5EF4-FFF2-40B4-BE49-F238E27FC236}">
                <a16:creationId xmlns:a16="http://schemas.microsoft.com/office/drawing/2014/main" xmlns="" id="{3BB8452B-5DAA-4050-B025-F929733CA0C5}"/>
              </a:ext>
            </a:extLst>
          </p:cNvPr>
          <p:cNvSpPr>
            <a:spLocks noGrp="1"/>
          </p:cNvSpPr>
          <p:nvPr>
            <p:ph idx="1"/>
          </p:nvPr>
        </p:nvSpPr>
        <p:spPr>
          <a:xfrm>
            <a:off x="1443491" y="2015733"/>
            <a:ext cx="6874885" cy="2907959"/>
          </a:xfrm>
        </p:spPr>
        <p:txBody>
          <a:bodyPr anchor="ctr">
            <a:normAutofit/>
          </a:bodyPr>
          <a:lstStyle/>
          <a:p>
            <a:pPr marL="285750" indent="-285750">
              <a:buFont typeface="Arial" panose="020B0604020202020204" pitchFamily="34" charset="0"/>
              <a:buChar char="•"/>
            </a:pPr>
            <a:r>
              <a:rPr lang="de-AT" dirty="0" smtClean="0"/>
              <a:t>Monday, </a:t>
            </a:r>
            <a:r>
              <a:rPr lang="de-AT" dirty="0"/>
              <a:t>24 June </a:t>
            </a:r>
            <a:r>
              <a:rPr lang="de-AT" dirty="0" smtClean="0"/>
              <a:t>2019:  </a:t>
            </a:r>
          </a:p>
          <a:p>
            <a:pPr marL="0" indent="0">
              <a:buNone/>
            </a:pPr>
            <a:r>
              <a:rPr lang="de-AT" dirty="0"/>
              <a:t>	</a:t>
            </a:r>
            <a:r>
              <a:rPr lang="de-AT" sz="2800" dirty="0" smtClean="0"/>
              <a:t>Tavistock </a:t>
            </a:r>
            <a:r>
              <a:rPr lang="de-AT" sz="2800" dirty="0"/>
              <a:t>Community Annual Gathering</a:t>
            </a:r>
          </a:p>
          <a:p>
            <a:pPr marL="742950" lvl="1" indent="-285750"/>
            <a:r>
              <a:rPr lang="de-AT" dirty="0"/>
              <a:t>Pre-Launch </a:t>
            </a:r>
            <a:r>
              <a:rPr lang="de-AT" dirty="0" smtClean="0"/>
              <a:t>communications</a:t>
            </a:r>
            <a:endParaRPr lang="de-AT" dirty="0"/>
          </a:p>
          <a:p>
            <a:pPr marL="742950" lvl="1" indent="-285750"/>
            <a:r>
              <a:rPr lang="de-AT" dirty="0"/>
              <a:t>Planning and </a:t>
            </a:r>
            <a:r>
              <a:rPr lang="de-AT" dirty="0" smtClean="0"/>
              <a:t>preparations</a:t>
            </a:r>
            <a:endParaRPr lang="de-AT" dirty="0"/>
          </a:p>
        </p:txBody>
      </p:sp>
    </p:spTree>
    <p:extLst>
      <p:ext uri="{BB962C8B-B14F-4D97-AF65-F5344CB8AC3E}">
        <p14:creationId xmlns:p14="http://schemas.microsoft.com/office/powerpoint/2010/main" val="1889859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0F920727-845E-4F0C-8151-F1799F086C3C}"/>
              </a:ext>
            </a:extLst>
          </p:cNvPr>
          <p:cNvSpPr>
            <a:spLocks noGrp="1"/>
          </p:cNvSpPr>
          <p:nvPr>
            <p:ph type="title"/>
          </p:nvPr>
        </p:nvSpPr>
        <p:spPr/>
        <p:txBody>
          <a:bodyPr/>
          <a:lstStyle/>
          <a:p>
            <a:r>
              <a:rPr lang="en-GB" dirty="0"/>
              <a:t>Why a </a:t>
            </a:r>
            <a:r>
              <a:rPr lang="en-GB" dirty="0">
                <a:solidFill>
                  <a:srgbClr val="7F7F7F"/>
                </a:solidFill>
              </a:rPr>
              <a:t>Tavistock</a:t>
            </a:r>
            <a:r>
              <a:rPr lang="en-GB" dirty="0"/>
              <a:t> community?</a:t>
            </a:r>
            <a:endParaRPr lang="de-AT" dirty="0"/>
          </a:p>
        </p:txBody>
      </p:sp>
      <p:sp>
        <p:nvSpPr>
          <p:cNvPr id="5" name="Content Placeholder 4">
            <a:extLst>
              <a:ext uri="{FF2B5EF4-FFF2-40B4-BE49-F238E27FC236}">
                <a16:creationId xmlns="" xmlns:a16="http://schemas.microsoft.com/office/drawing/2014/main" id="{24FD7EC7-DC21-46F5-B7F4-2B184540C400}"/>
              </a:ext>
            </a:extLst>
          </p:cNvPr>
          <p:cNvSpPr>
            <a:spLocks noGrp="1"/>
          </p:cNvSpPr>
          <p:nvPr>
            <p:ph sz="half" idx="1"/>
          </p:nvPr>
        </p:nvSpPr>
        <p:spPr>
          <a:xfrm>
            <a:off x="1443490" y="2013936"/>
            <a:ext cx="3107245" cy="3217283"/>
          </a:xfrm>
        </p:spPr>
        <p:txBody>
          <a:bodyPr>
            <a:noAutofit/>
          </a:bodyPr>
          <a:lstStyle/>
          <a:p>
            <a:pPr>
              <a:spcBef>
                <a:spcPts val="600"/>
              </a:spcBef>
            </a:pPr>
            <a:r>
              <a:rPr lang="en-GB" sz="1300" dirty="0"/>
              <a:t>The idea to create a Community for alumni and friends of the Tavistock Institute around the world, originated during an open space event at </a:t>
            </a:r>
            <a:r>
              <a:rPr lang="en-GB" sz="1300" dirty="0" smtClean="0"/>
              <a:t>the Institute’s 70th </a:t>
            </a:r>
            <a:r>
              <a:rPr lang="en-GB" sz="1300" dirty="0"/>
              <a:t>Festival celebrations. </a:t>
            </a:r>
          </a:p>
          <a:p>
            <a:pPr marL="0" indent="0">
              <a:spcBef>
                <a:spcPts val="600"/>
              </a:spcBef>
              <a:buNone/>
            </a:pPr>
            <a:endParaRPr lang="en-GB" sz="400" dirty="0"/>
          </a:p>
          <a:p>
            <a:pPr>
              <a:spcBef>
                <a:spcPts val="600"/>
              </a:spcBef>
            </a:pPr>
            <a:r>
              <a:rPr lang="en-GB" sz="1300" dirty="0"/>
              <a:t>The </a:t>
            </a:r>
            <a:r>
              <a:rPr lang="en-GB" sz="1300" dirty="0" smtClean="0"/>
              <a:t>Community </a:t>
            </a:r>
            <a:r>
              <a:rPr lang="en-GB" sz="1300" dirty="0"/>
              <a:t>will provide practitioners of Tavistock methodology a place to connect with others, to exchange ideas, to develop practice and expand learning, </a:t>
            </a:r>
            <a:r>
              <a:rPr lang="en-GB" sz="1300" dirty="0" smtClean="0"/>
              <a:t>using </a:t>
            </a:r>
            <a:r>
              <a:rPr lang="en-GB" sz="1300" dirty="0"/>
              <a:t>Tavistock approaches.</a:t>
            </a:r>
          </a:p>
        </p:txBody>
      </p:sp>
      <p:pic>
        <p:nvPicPr>
          <p:cNvPr id="6" name="Content Placeholder 5"/>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rot="16200000">
            <a:off x="5043855" y="1815921"/>
            <a:ext cx="2463309" cy="3197704"/>
          </a:xfrm>
          <a:prstGeom prst="rect">
            <a:avLst/>
          </a:prstGeom>
          <a:ln>
            <a:noFill/>
          </a:ln>
          <a:effectLst>
            <a:outerShdw blurRad="50800" dist="38100" dir="2700000" algn="tl" rotWithShape="0">
              <a:prstClr val="black">
                <a:alpha val="40000"/>
              </a:prstClr>
            </a:outerShdw>
          </a:effectLst>
        </p:spPr>
      </p:pic>
      <p:sp>
        <p:nvSpPr>
          <p:cNvPr id="7" name="Rectangle 6">
            <a:extLst>
              <a:ext uri="{FF2B5EF4-FFF2-40B4-BE49-F238E27FC236}">
                <a16:creationId xmlns:a16="http://schemas.microsoft.com/office/drawing/2014/main" xmlns="" id="{69B4602F-0F68-4033-822B-D2F56B0E74F8}"/>
              </a:ext>
            </a:extLst>
          </p:cNvPr>
          <p:cNvSpPr/>
          <p:nvPr/>
        </p:nvSpPr>
        <p:spPr>
          <a:xfrm>
            <a:off x="1583962" y="5094861"/>
            <a:ext cx="6290399" cy="769441"/>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r>
              <a:rPr lang="en-GB" sz="1400" i="1" dirty="0">
                <a:solidFill>
                  <a:schemeClr val="bg1"/>
                </a:solidFill>
                <a:ea typeface="Times New Roman" panose="02020603050405020304" pitchFamily="18" charset="0"/>
                <a:cs typeface="Times New Roman" panose="02020603050405020304" pitchFamily="18" charset="0"/>
              </a:rPr>
              <a:t>“</a:t>
            </a:r>
            <a:r>
              <a:rPr lang="de-AT" sz="1400" i="1" dirty="0">
                <a:solidFill>
                  <a:schemeClr val="bg1"/>
                </a:solidFill>
                <a:ea typeface="Times New Roman" panose="02020603050405020304" pitchFamily="18" charset="0"/>
                <a:cs typeface="Times New Roman" panose="02020603050405020304" pitchFamily="18" charset="0"/>
              </a:rPr>
              <a:t>I want to feel connected with like-minded people, meet new people, share learning and learn about others, join conferences, talks, concerts and exhibitions! </a:t>
            </a:r>
            <a:r>
              <a:rPr lang="de-AT" sz="1400" i="1" dirty="0" smtClean="0">
                <a:solidFill>
                  <a:schemeClr val="bg1"/>
                </a:solidFill>
                <a:ea typeface="Times New Roman" panose="02020603050405020304" pitchFamily="18" charset="0"/>
                <a:cs typeface="Times New Roman" panose="02020603050405020304" pitchFamily="18" charset="0"/>
              </a:rPr>
              <a:t> Who </a:t>
            </a:r>
            <a:r>
              <a:rPr lang="de-AT" sz="1400" i="1" dirty="0">
                <a:solidFill>
                  <a:schemeClr val="bg1"/>
                </a:solidFill>
                <a:ea typeface="Times New Roman" panose="02020603050405020304" pitchFamily="18" charset="0"/>
                <a:cs typeface="Times New Roman" panose="02020603050405020304" pitchFamily="18" charset="0"/>
              </a:rPr>
              <a:t>knows?!  It would be a privilege to be part of it.“</a:t>
            </a:r>
            <a:r>
              <a:rPr lang="de-AT" sz="1600" i="1" dirty="0">
                <a:solidFill>
                  <a:schemeClr val="bg1"/>
                </a:solidFill>
                <a:ea typeface="Times New Roman" panose="02020603050405020304" pitchFamily="18" charset="0"/>
                <a:cs typeface="Times New Roman" panose="02020603050405020304" pitchFamily="18" charset="0"/>
              </a:rPr>
              <a:t> </a:t>
            </a:r>
            <a:r>
              <a:rPr lang="de-AT" sz="1600" i="1" dirty="0" smtClean="0">
                <a:solidFill>
                  <a:schemeClr val="bg1"/>
                </a:solidFill>
                <a:ea typeface="Times New Roman" panose="02020603050405020304" pitchFamily="18" charset="0"/>
                <a:cs typeface="Times New Roman" panose="02020603050405020304" pitchFamily="18" charset="0"/>
              </a:rPr>
              <a:t>        </a:t>
            </a:r>
            <a:r>
              <a:rPr lang="de-AT" sz="1200" dirty="0" smtClean="0">
                <a:solidFill>
                  <a:schemeClr val="bg1"/>
                </a:solidFill>
                <a:cs typeface="Times New Roman" panose="02020603050405020304" pitchFamily="18" charset="0"/>
              </a:rPr>
              <a:t>Agnès Berthoz, </a:t>
            </a:r>
            <a:r>
              <a:rPr lang="en-GB" sz="1200" dirty="0"/>
              <a:t> </a:t>
            </a:r>
            <a:r>
              <a:rPr lang="en-GB" sz="1200" dirty="0" smtClean="0"/>
              <a:t>Asset-Programme Manager, </a:t>
            </a:r>
            <a:r>
              <a:rPr lang="en-GB" sz="1200" dirty="0" err="1" smtClean="0"/>
              <a:t>Octavien</a:t>
            </a:r>
            <a:r>
              <a:rPr lang="en-GB" sz="1200" dirty="0" smtClean="0"/>
              <a:t> </a:t>
            </a:r>
            <a:r>
              <a:rPr lang="en-GB" sz="1200" dirty="0"/>
              <a:t>Ltd </a:t>
            </a:r>
            <a:endParaRPr lang="de-AT" sz="1200" dirty="0">
              <a:solidFill>
                <a:schemeClr val="bg1"/>
              </a:solidFill>
            </a:endParaRPr>
          </a:p>
        </p:txBody>
      </p:sp>
    </p:spTree>
    <p:extLst>
      <p:ext uri="{BB962C8B-B14F-4D97-AF65-F5344CB8AC3E}">
        <p14:creationId xmlns:p14="http://schemas.microsoft.com/office/powerpoint/2010/main" val="29642837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 xmlns:a16="http://schemas.microsoft.com/office/drawing/2014/main" id="{FC1857DD-E9E2-4CF7-BEA0-AB9773F7622C}"/>
              </a:ext>
            </a:extLst>
          </p:cNvPr>
          <p:cNvSpPr>
            <a:spLocks noGrp="1"/>
          </p:cNvSpPr>
          <p:nvPr>
            <p:ph type="title"/>
          </p:nvPr>
        </p:nvSpPr>
        <p:spPr/>
        <p:txBody>
          <a:bodyPr/>
          <a:lstStyle/>
          <a:p>
            <a:r>
              <a:rPr lang="en-GB" dirty="0"/>
              <a:t>What IS </a:t>
            </a:r>
            <a:r>
              <a:rPr lang="en-GB" dirty="0" smtClean="0"/>
              <a:t>THE Nature OF </a:t>
            </a:r>
            <a:r>
              <a:rPr lang="en-GB" dirty="0"/>
              <a:t>the </a:t>
            </a:r>
            <a:r>
              <a:rPr lang="en-GB" dirty="0">
                <a:solidFill>
                  <a:srgbClr val="7F7F7F"/>
                </a:solidFill>
              </a:rPr>
              <a:t>Tavistock</a:t>
            </a:r>
            <a:r>
              <a:rPr lang="en-GB" dirty="0"/>
              <a:t> community?</a:t>
            </a:r>
            <a:endParaRPr lang="de-AT" dirty="0"/>
          </a:p>
        </p:txBody>
      </p:sp>
      <p:sp>
        <p:nvSpPr>
          <p:cNvPr id="6" name="Text Placeholder 5">
            <a:extLst>
              <a:ext uri="{FF2B5EF4-FFF2-40B4-BE49-F238E27FC236}">
                <a16:creationId xmlns="" xmlns:a16="http://schemas.microsoft.com/office/drawing/2014/main" id="{695FE80E-6007-4107-8DC8-0D9A434B87D6}"/>
              </a:ext>
            </a:extLst>
          </p:cNvPr>
          <p:cNvSpPr>
            <a:spLocks noGrp="1"/>
          </p:cNvSpPr>
          <p:nvPr>
            <p:ph idx="1"/>
          </p:nvPr>
        </p:nvSpPr>
        <p:spPr>
          <a:xfrm>
            <a:off x="1443491" y="2015733"/>
            <a:ext cx="6394223" cy="2875581"/>
          </a:xfrm>
        </p:spPr>
        <p:txBody>
          <a:bodyPr>
            <a:normAutofit fontScale="92500" lnSpcReduction="20000"/>
          </a:bodyPr>
          <a:lstStyle/>
          <a:p>
            <a:pPr marL="285750" indent="-285750">
              <a:buFont typeface="Arial" panose="020B0604020202020204" pitchFamily="34" charset="0"/>
              <a:buChar char="•"/>
            </a:pPr>
            <a:r>
              <a:rPr lang="de-AT" dirty="0"/>
              <a:t>Continuing the Learning...</a:t>
            </a:r>
          </a:p>
          <a:p>
            <a:pPr marL="285750" indent="-285750">
              <a:buFont typeface="Arial" panose="020B0604020202020204" pitchFamily="34" charset="0"/>
              <a:buChar char="•"/>
            </a:pPr>
            <a:r>
              <a:rPr lang="de-AT" dirty="0"/>
              <a:t>Emerging and </a:t>
            </a:r>
            <a:r>
              <a:rPr lang="de-AT" dirty="0" err="1"/>
              <a:t>evolving</a:t>
            </a:r>
            <a:endParaRPr lang="de-AT" dirty="0"/>
          </a:p>
          <a:p>
            <a:pPr marL="285750" indent="-285750">
              <a:buFont typeface="Arial" panose="020B0604020202020204" pitchFamily="34" charset="0"/>
              <a:buChar char="•"/>
            </a:pPr>
            <a:r>
              <a:rPr lang="de-AT" dirty="0"/>
              <a:t>Self-organising </a:t>
            </a:r>
          </a:p>
          <a:p>
            <a:pPr marL="285750" indent="-285750">
              <a:buFont typeface="Arial" panose="020B0604020202020204" pitchFamily="34" charset="0"/>
              <a:buChar char="•"/>
            </a:pPr>
            <a:r>
              <a:rPr lang="de-AT" dirty="0" smtClean="0"/>
              <a:t>A developing </a:t>
            </a:r>
            <a:r>
              <a:rPr lang="de-AT" dirty="0"/>
              <a:t>/ learning </a:t>
            </a:r>
            <a:r>
              <a:rPr lang="de-AT" dirty="0" smtClean="0"/>
              <a:t>Community:</a:t>
            </a:r>
            <a:endParaRPr lang="de-AT" dirty="0"/>
          </a:p>
          <a:p>
            <a:pPr marL="285750" indent="-285750"/>
            <a:r>
              <a:rPr lang="de-AT" dirty="0"/>
              <a:t>You have the opportunity to shape </a:t>
            </a:r>
            <a:r>
              <a:rPr lang="de-AT" dirty="0" smtClean="0"/>
              <a:t>it - the </a:t>
            </a:r>
            <a:r>
              <a:rPr lang="de-AT" dirty="0"/>
              <a:t>community forms through member engagement and continues to evolve.</a:t>
            </a:r>
          </a:p>
          <a:p>
            <a:pPr marL="285750" indent="-285750">
              <a:buFont typeface="Arial" panose="020B0604020202020204" pitchFamily="34" charset="0"/>
              <a:buChar char="•"/>
            </a:pPr>
            <a:r>
              <a:rPr lang="de-AT" dirty="0"/>
              <a:t>Framework provided by the Tavistock Institute</a:t>
            </a:r>
          </a:p>
          <a:p>
            <a:pPr marL="285750" indent="-285750">
              <a:buFont typeface="Arial" panose="020B0604020202020204" pitchFamily="34" charset="0"/>
              <a:buChar char="•"/>
            </a:pPr>
            <a:endParaRPr lang="de-AT" dirty="0"/>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7" name="Rectangle 6">
            <a:extLst>
              <a:ext uri="{FF2B5EF4-FFF2-40B4-BE49-F238E27FC236}">
                <a16:creationId xmlns="" xmlns:a16="http://schemas.microsoft.com/office/drawing/2014/main" id="{69B4602F-0F68-4033-822B-D2F56B0E74F8}"/>
              </a:ext>
            </a:extLst>
          </p:cNvPr>
          <p:cNvSpPr/>
          <p:nvPr/>
        </p:nvSpPr>
        <p:spPr>
          <a:xfrm>
            <a:off x="1443491" y="5020914"/>
            <a:ext cx="6363693" cy="984885"/>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r>
              <a:rPr lang="en-GB" sz="1600" i="1" dirty="0">
                <a:solidFill>
                  <a:schemeClr val="bg1"/>
                </a:solidFill>
                <a:ea typeface="Times New Roman" panose="02020603050405020304" pitchFamily="18" charset="0"/>
                <a:cs typeface="Times New Roman" panose="02020603050405020304" pitchFamily="18" charset="0"/>
              </a:rPr>
              <a:t>“</a:t>
            </a:r>
            <a:r>
              <a:rPr lang="en-GB" sz="1600" dirty="0"/>
              <a:t> </a:t>
            </a:r>
            <a:r>
              <a:rPr lang="en-GB" sz="1400" i="1" dirty="0">
                <a:latin typeface="Calibri" panose="020F0502020204030204" pitchFamily="34" charset="0"/>
                <a:cs typeface="Calibri" panose="020F0502020204030204" pitchFamily="34" charset="0"/>
              </a:rPr>
              <a:t>I would like to meet with people, recently qualified in PD and Leadership coaching who, like me, wish to develop their coaching practice from scratch.  Someone who would like to engage about this new experience .   I am also happy with the next steps outlined in the presentation” </a:t>
            </a:r>
            <a:r>
              <a:rPr lang="en-GB" sz="1400" i="1" dirty="0" smtClean="0">
                <a:latin typeface="Calibri" panose="020F0502020204030204" pitchFamily="34" charset="0"/>
                <a:cs typeface="Calibri" panose="020F0502020204030204" pitchFamily="34" charset="0"/>
              </a:rPr>
              <a:t>            </a:t>
            </a:r>
            <a:r>
              <a:rPr lang="de-AT" sz="1200" dirty="0" smtClean="0">
                <a:solidFill>
                  <a:schemeClr val="bg1"/>
                </a:solidFill>
                <a:cs typeface="Times New Roman" panose="02020603050405020304" pitchFamily="18" charset="0"/>
              </a:rPr>
              <a:t>Agnès </a:t>
            </a:r>
            <a:r>
              <a:rPr lang="de-AT" sz="1200" dirty="0">
                <a:solidFill>
                  <a:schemeClr val="bg1"/>
                </a:solidFill>
                <a:cs typeface="Times New Roman" panose="02020603050405020304" pitchFamily="18" charset="0"/>
              </a:rPr>
              <a:t>Berthoz, </a:t>
            </a:r>
            <a:r>
              <a:rPr lang="en-GB" sz="1200" dirty="0"/>
              <a:t> Asset-Programme Manager, </a:t>
            </a:r>
            <a:r>
              <a:rPr lang="en-GB" sz="1200" dirty="0" err="1"/>
              <a:t>Octavien</a:t>
            </a:r>
            <a:r>
              <a:rPr lang="en-GB" sz="1200" dirty="0"/>
              <a:t> Ltd</a:t>
            </a:r>
            <a:endParaRPr lang="de-AT" sz="1400" dirty="0">
              <a:solidFill>
                <a:schemeClr val="bg1"/>
              </a:solidFill>
            </a:endParaRPr>
          </a:p>
        </p:txBody>
      </p:sp>
    </p:spTree>
    <p:extLst>
      <p:ext uri="{BB962C8B-B14F-4D97-AF65-F5344CB8AC3E}">
        <p14:creationId xmlns:p14="http://schemas.microsoft.com/office/powerpoint/2010/main" val="6693434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81AE47-11AA-4D4F-8C2B-0E320FB10824}"/>
              </a:ext>
            </a:extLst>
          </p:cNvPr>
          <p:cNvSpPr>
            <a:spLocks noGrp="1"/>
          </p:cNvSpPr>
          <p:nvPr>
            <p:ph type="title"/>
          </p:nvPr>
        </p:nvSpPr>
        <p:spPr>
          <a:xfrm>
            <a:off x="1517951" y="703027"/>
            <a:ext cx="6571344" cy="1056319"/>
          </a:xfrm>
        </p:spPr>
        <p:txBody>
          <a:bodyPr/>
          <a:lstStyle/>
          <a:p>
            <a:r>
              <a:rPr lang="en-GB" dirty="0"/>
              <a:t>What does the community offer?</a:t>
            </a:r>
            <a:endParaRPr lang="de-AT" dirty="0"/>
          </a:p>
        </p:txBody>
      </p:sp>
      <p:sp>
        <p:nvSpPr>
          <p:cNvPr id="5" name="Text Placeholder 4">
            <a:extLst>
              <a:ext uri="{FF2B5EF4-FFF2-40B4-BE49-F238E27FC236}">
                <a16:creationId xmlns="" xmlns:a16="http://schemas.microsoft.com/office/drawing/2014/main" id="{2EA56333-4DC5-4DD7-AC5B-7EE846DCE204}"/>
              </a:ext>
            </a:extLst>
          </p:cNvPr>
          <p:cNvSpPr>
            <a:spLocks noGrp="1"/>
          </p:cNvSpPr>
          <p:nvPr>
            <p:ph type="body" idx="1"/>
          </p:nvPr>
        </p:nvSpPr>
        <p:spPr>
          <a:xfrm>
            <a:off x="4529339" y="3383495"/>
            <a:ext cx="2498650" cy="430887"/>
          </a:xfrm>
        </p:spPr>
        <p:txBody>
          <a:bodyPr wrap="square" anchor="ctr">
            <a:spAutoFit/>
          </a:bodyPr>
          <a:lstStyle/>
          <a:p>
            <a:pPr algn="ctr"/>
            <a:r>
              <a:rPr lang="en-GB" sz="1800" dirty="0"/>
              <a:t>Encouragement</a:t>
            </a:r>
            <a:r>
              <a:rPr lang="en-GB" dirty="0"/>
              <a:t> </a:t>
            </a:r>
            <a:endParaRPr lang="de-AT" dirty="0"/>
          </a:p>
        </p:txBody>
      </p:sp>
      <p:sp>
        <p:nvSpPr>
          <p:cNvPr id="7" name="Text Placeholder 6">
            <a:extLst>
              <a:ext uri="{FF2B5EF4-FFF2-40B4-BE49-F238E27FC236}">
                <a16:creationId xmlns="" xmlns:a16="http://schemas.microsoft.com/office/drawing/2014/main" id="{0D65709F-5A95-48DA-8EFD-1F3F608901A6}"/>
              </a:ext>
            </a:extLst>
          </p:cNvPr>
          <p:cNvSpPr>
            <a:spLocks noGrp="1"/>
          </p:cNvSpPr>
          <p:nvPr>
            <p:ph type="body" sz="quarter" idx="3"/>
          </p:nvPr>
        </p:nvSpPr>
        <p:spPr>
          <a:xfrm>
            <a:off x="235321" y="4067060"/>
            <a:ext cx="3184064" cy="638590"/>
          </a:xfrm>
        </p:spPr>
        <p:txBody>
          <a:bodyPr anchor="ctr">
            <a:normAutofit fontScale="85000" lnSpcReduction="10000"/>
          </a:bodyPr>
          <a:lstStyle/>
          <a:p>
            <a:pPr algn="ctr"/>
            <a:r>
              <a:rPr lang="en-GB" sz="2800" dirty="0" smtClean="0"/>
              <a:t>CREATING THE NEW</a:t>
            </a:r>
            <a:endParaRPr lang="de-AT" sz="2800" dirty="0"/>
          </a:p>
        </p:txBody>
      </p:sp>
      <p:sp>
        <p:nvSpPr>
          <p:cNvPr id="12" name="Text Placeholder 11">
            <a:extLst>
              <a:ext uri="{FF2B5EF4-FFF2-40B4-BE49-F238E27FC236}">
                <a16:creationId xmlns="" xmlns:a16="http://schemas.microsoft.com/office/drawing/2014/main" id="{2E2435C3-7057-4CDA-ACD6-5F8784104DDE}"/>
              </a:ext>
            </a:extLst>
          </p:cNvPr>
          <p:cNvSpPr>
            <a:spLocks noGrp="1"/>
          </p:cNvSpPr>
          <p:nvPr>
            <p:ph type="body" sz="quarter" idx="13"/>
          </p:nvPr>
        </p:nvSpPr>
        <p:spPr>
          <a:xfrm>
            <a:off x="398195" y="4771810"/>
            <a:ext cx="4159870" cy="461665"/>
          </a:xfrm>
        </p:spPr>
        <p:txBody>
          <a:bodyPr wrap="square" anchor="ctr">
            <a:spAutoFit/>
          </a:bodyPr>
          <a:lstStyle/>
          <a:p>
            <a:pPr algn="ctr"/>
            <a:r>
              <a:rPr lang="en-GB" sz="2400" dirty="0"/>
              <a:t>Mutual peer support </a:t>
            </a:r>
            <a:endParaRPr lang="de-AT" sz="2400" cap="none" dirty="0"/>
          </a:p>
        </p:txBody>
      </p:sp>
      <p:sp>
        <p:nvSpPr>
          <p:cNvPr id="17" name="Text Placeholder 6">
            <a:extLst>
              <a:ext uri="{FF2B5EF4-FFF2-40B4-BE49-F238E27FC236}">
                <a16:creationId xmlns="" xmlns:a16="http://schemas.microsoft.com/office/drawing/2014/main" id="{0D65709F-5A95-48DA-8EFD-1F3F608901A6}"/>
              </a:ext>
            </a:extLst>
          </p:cNvPr>
          <p:cNvSpPr txBox="1">
            <a:spLocks/>
          </p:cNvSpPr>
          <p:nvPr/>
        </p:nvSpPr>
        <p:spPr>
          <a:xfrm>
            <a:off x="4191023" y="5462170"/>
            <a:ext cx="2260234" cy="532264"/>
          </a:xfrm>
          <a:prstGeom prst="rect">
            <a:avLst/>
          </a:prstGeom>
        </p:spPr>
        <p:txBody>
          <a:bodyPr vert="horz" lIns="91440" tIns="45720" rIns="91440" bIns="45720" rtlCol="0" anchor="ctr">
            <a:normAutofit/>
          </a:bodyPr>
          <a:lstStyle>
            <a:lvl1pPr marL="0" indent="0" algn="l" defTabSz="685800" rtl="0" eaLnBrk="1" latinLnBrk="0" hangingPunct="1">
              <a:lnSpc>
                <a:spcPct val="100000"/>
              </a:lnSpc>
              <a:spcBef>
                <a:spcPts val="1000"/>
              </a:spcBef>
              <a:buClr>
                <a:schemeClr val="accent1"/>
              </a:buClr>
              <a:buSzPct val="100000"/>
              <a:buFont typeface="Arial" panose="020B0604020202020204" pitchFamily="34" charset="0"/>
              <a:buNone/>
              <a:defRPr sz="2200" b="0" kern="1200" cap="all" baseline="0">
                <a:solidFill>
                  <a:schemeClr val="accent1"/>
                </a:solidFill>
                <a:effectLst/>
                <a:latin typeface="+mn-lt"/>
                <a:ea typeface="+mn-ea"/>
                <a:cs typeface="+mn-cs"/>
              </a:defRPr>
            </a:lvl1pPr>
            <a:lvl2pPr marL="3429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500" b="1" kern="1200" cap="none" baseline="0">
                <a:solidFill>
                  <a:schemeClr val="tx1"/>
                </a:solidFill>
                <a:effectLst/>
                <a:latin typeface="+mn-lt"/>
                <a:ea typeface="+mn-ea"/>
                <a:cs typeface="+mn-cs"/>
              </a:defRPr>
            </a:lvl2pPr>
            <a:lvl3pPr marL="6858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350" b="1" kern="1200" cap="none">
                <a:solidFill>
                  <a:schemeClr val="tx1"/>
                </a:solidFill>
                <a:effectLst/>
                <a:latin typeface="+mn-lt"/>
                <a:ea typeface="+mn-ea"/>
                <a:cs typeface="+mn-cs"/>
              </a:defRPr>
            </a:lvl3pPr>
            <a:lvl4pPr marL="10287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200" b="1" kern="1200" cap="none" baseline="0">
                <a:solidFill>
                  <a:schemeClr val="tx1"/>
                </a:solidFill>
                <a:effectLst/>
                <a:latin typeface="+mn-lt"/>
                <a:ea typeface="+mn-ea"/>
                <a:cs typeface="+mn-cs"/>
              </a:defRPr>
            </a:lvl4pPr>
            <a:lvl5pPr marL="13716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200" b="1" kern="1200" cap="none">
                <a:solidFill>
                  <a:schemeClr val="tx1"/>
                </a:solidFill>
                <a:effectLst/>
                <a:latin typeface="+mn-lt"/>
                <a:ea typeface="+mn-ea"/>
                <a:cs typeface="+mn-cs"/>
              </a:defRPr>
            </a:lvl5pPr>
            <a:lvl6pPr marL="17145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a:solidFill>
                  <a:schemeClr val="tx1"/>
                </a:solidFill>
                <a:effectLst/>
                <a:latin typeface="+mn-lt"/>
                <a:ea typeface="+mn-ea"/>
                <a:cs typeface="+mn-cs"/>
              </a:defRPr>
            </a:lvl6pPr>
            <a:lvl7pPr marL="2057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a:solidFill>
                  <a:schemeClr val="tx1"/>
                </a:solidFill>
                <a:effectLst/>
                <a:latin typeface="+mn-lt"/>
                <a:ea typeface="+mn-ea"/>
                <a:cs typeface="+mn-cs"/>
              </a:defRPr>
            </a:lvl7pPr>
            <a:lvl8pPr marL="24003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baseline="0">
                <a:solidFill>
                  <a:schemeClr val="tx1"/>
                </a:solidFill>
                <a:effectLst/>
                <a:latin typeface="+mn-lt"/>
                <a:ea typeface="+mn-ea"/>
                <a:cs typeface="+mn-cs"/>
              </a:defRPr>
            </a:lvl8pPr>
            <a:lvl9pPr marL="2743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baseline="0">
                <a:solidFill>
                  <a:schemeClr val="tx1"/>
                </a:solidFill>
                <a:effectLst/>
                <a:latin typeface="+mn-lt"/>
                <a:ea typeface="+mn-ea"/>
                <a:cs typeface="+mn-cs"/>
              </a:defRPr>
            </a:lvl9pPr>
          </a:lstStyle>
          <a:p>
            <a:pPr algn="ctr"/>
            <a:r>
              <a:rPr lang="en-GB" dirty="0" smtClean="0"/>
              <a:t>RESEARCH</a:t>
            </a:r>
            <a:endParaRPr lang="de-AT" dirty="0"/>
          </a:p>
        </p:txBody>
      </p:sp>
      <p:sp>
        <p:nvSpPr>
          <p:cNvPr id="20" name="Text Placeholder 11">
            <a:extLst>
              <a:ext uri="{FF2B5EF4-FFF2-40B4-BE49-F238E27FC236}">
                <a16:creationId xmlns="" xmlns:a16="http://schemas.microsoft.com/office/drawing/2014/main" id="{2E2435C3-7057-4CDA-ACD6-5F8784104DDE}"/>
              </a:ext>
            </a:extLst>
          </p:cNvPr>
          <p:cNvSpPr txBox="1">
            <a:spLocks/>
          </p:cNvSpPr>
          <p:nvPr/>
        </p:nvSpPr>
        <p:spPr>
          <a:xfrm>
            <a:off x="1831951" y="2037904"/>
            <a:ext cx="4159870" cy="707886"/>
          </a:xfrm>
          <a:prstGeom prst="rect">
            <a:avLst/>
          </a:prstGeom>
        </p:spPr>
        <p:txBody>
          <a:bodyPr vert="horz" wrap="square" lIns="91440" tIns="45720" rIns="91440" bIns="45720" rtlCol="0" anchor="ctr">
            <a:spAutoFit/>
          </a:bodyPr>
          <a:lstStyle>
            <a:lvl1pPr marL="0" indent="0" algn="l" defTabSz="685800" rtl="0" eaLnBrk="1" latinLnBrk="0" hangingPunct="1">
              <a:lnSpc>
                <a:spcPct val="100000"/>
              </a:lnSpc>
              <a:spcBef>
                <a:spcPts val="1000"/>
              </a:spcBef>
              <a:buClr>
                <a:schemeClr val="accent1"/>
              </a:buClr>
              <a:buSzPct val="100000"/>
              <a:buFont typeface="Arial" panose="020B0604020202020204" pitchFamily="34" charset="0"/>
              <a:buNone/>
              <a:defRPr sz="2200" b="0" kern="1200" cap="all" baseline="0">
                <a:solidFill>
                  <a:schemeClr val="accent1"/>
                </a:solidFill>
                <a:effectLst/>
                <a:latin typeface="+mn-lt"/>
                <a:ea typeface="+mn-ea"/>
                <a:cs typeface="+mn-cs"/>
              </a:defRPr>
            </a:lvl1pPr>
            <a:lvl2pPr marL="3429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500" b="1" kern="1200" cap="none" baseline="0">
                <a:solidFill>
                  <a:schemeClr val="tx1"/>
                </a:solidFill>
                <a:effectLst/>
                <a:latin typeface="+mn-lt"/>
                <a:ea typeface="+mn-ea"/>
                <a:cs typeface="+mn-cs"/>
              </a:defRPr>
            </a:lvl2pPr>
            <a:lvl3pPr marL="6858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350" b="1" kern="1200" cap="none">
                <a:solidFill>
                  <a:schemeClr val="tx1"/>
                </a:solidFill>
                <a:effectLst/>
                <a:latin typeface="+mn-lt"/>
                <a:ea typeface="+mn-ea"/>
                <a:cs typeface="+mn-cs"/>
              </a:defRPr>
            </a:lvl3pPr>
            <a:lvl4pPr marL="10287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200" b="1" kern="1200" cap="none" baseline="0">
                <a:solidFill>
                  <a:schemeClr val="tx1"/>
                </a:solidFill>
                <a:effectLst/>
                <a:latin typeface="+mn-lt"/>
                <a:ea typeface="+mn-ea"/>
                <a:cs typeface="+mn-cs"/>
              </a:defRPr>
            </a:lvl4pPr>
            <a:lvl5pPr marL="13716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200" b="1" kern="1200" cap="none">
                <a:solidFill>
                  <a:schemeClr val="tx1"/>
                </a:solidFill>
                <a:effectLst/>
                <a:latin typeface="+mn-lt"/>
                <a:ea typeface="+mn-ea"/>
                <a:cs typeface="+mn-cs"/>
              </a:defRPr>
            </a:lvl5pPr>
            <a:lvl6pPr marL="17145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a:solidFill>
                  <a:schemeClr val="tx1"/>
                </a:solidFill>
                <a:effectLst/>
                <a:latin typeface="+mn-lt"/>
                <a:ea typeface="+mn-ea"/>
                <a:cs typeface="+mn-cs"/>
              </a:defRPr>
            </a:lvl6pPr>
            <a:lvl7pPr marL="2057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a:solidFill>
                  <a:schemeClr val="tx1"/>
                </a:solidFill>
                <a:effectLst/>
                <a:latin typeface="+mn-lt"/>
                <a:ea typeface="+mn-ea"/>
                <a:cs typeface="+mn-cs"/>
              </a:defRPr>
            </a:lvl7pPr>
            <a:lvl8pPr marL="24003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baseline="0">
                <a:solidFill>
                  <a:schemeClr val="tx1"/>
                </a:solidFill>
                <a:effectLst/>
                <a:latin typeface="+mn-lt"/>
                <a:ea typeface="+mn-ea"/>
                <a:cs typeface="+mn-cs"/>
              </a:defRPr>
            </a:lvl8pPr>
            <a:lvl9pPr marL="2743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baseline="0">
                <a:solidFill>
                  <a:schemeClr val="tx1"/>
                </a:solidFill>
                <a:effectLst/>
                <a:latin typeface="+mn-lt"/>
                <a:ea typeface="+mn-ea"/>
                <a:cs typeface="+mn-cs"/>
              </a:defRPr>
            </a:lvl9pPr>
          </a:lstStyle>
          <a:p>
            <a:pPr algn="ctr"/>
            <a:r>
              <a:rPr lang="en-GB" sz="2000" dirty="0"/>
              <a:t>Share your knowledge &amp; expertise</a:t>
            </a:r>
            <a:endParaRPr lang="de-AT" sz="2000" cap="none" dirty="0"/>
          </a:p>
        </p:txBody>
      </p:sp>
      <p:sp>
        <p:nvSpPr>
          <p:cNvPr id="21" name="Text Placeholder 11">
            <a:extLst>
              <a:ext uri="{FF2B5EF4-FFF2-40B4-BE49-F238E27FC236}">
                <a16:creationId xmlns="" xmlns:a16="http://schemas.microsoft.com/office/drawing/2014/main" id="{2E2435C3-7057-4CDA-ACD6-5F8784104DDE}"/>
              </a:ext>
            </a:extLst>
          </p:cNvPr>
          <p:cNvSpPr txBox="1">
            <a:spLocks/>
          </p:cNvSpPr>
          <p:nvPr/>
        </p:nvSpPr>
        <p:spPr>
          <a:xfrm>
            <a:off x="372238" y="3382770"/>
            <a:ext cx="4159870" cy="646331"/>
          </a:xfrm>
          <a:prstGeom prst="rect">
            <a:avLst/>
          </a:prstGeom>
        </p:spPr>
        <p:txBody>
          <a:bodyPr vert="horz" wrap="square" lIns="91440" tIns="45720" rIns="91440" bIns="45720" rtlCol="0" anchor="ctr">
            <a:spAutoFit/>
          </a:bodyPr>
          <a:lstStyle>
            <a:lvl1pPr marL="0" indent="0" algn="l" defTabSz="685800" rtl="0" eaLnBrk="1" latinLnBrk="0" hangingPunct="1">
              <a:lnSpc>
                <a:spcPct val="100000"/>
              </a:lnSpc>
              <a:spcBef>
                <a:spcPts val="1000"/>
              </a:spcBef>
              <a:buClr>
                <a:schemeClr val="accent1"/>
              </a:buClr>
              <a:buSzPct val="100000"/>
              <a:buFont typeface="Arial" panose="020B0604020202020204" pitchFamily="34" charset="0"/>
              <a:buNone/>
              <a:defRPr sz="2200" b="0" kern="1200" cap="all" baseline="0">
                <a:solidFill>
                  <a:schemeClr val="accent1"/>
                </a:solidFill>
                <a:effectLst/>
                <a:latin typeface="+mn-lt"/>
                <a:ea typeface="+mn-ea"/>
                <a:cs typeface="+mn-cs"/>
              </a:defRPr>
            </a:lvl1pPr>
            <a:lvl2pPr marL="3429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500" b="1" kern="1200" cap="none" baseline="0">
                <a:solidFill>
                  <a:schemeClr val="tx1"/>
                </a:solidFill>
                <a:effectLst/>
                <a:latin typeface="+mn-lt"/>
                <a:ea typeface="+mn-ea"/>
                <a:cs typeface="+mn-cs"/>
              </a:defRPr>
            </a:lvl2pPr>
            <a:lvl3pPr marL="6858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350" b="1" kern="1200" cap="none">
                <a:solidFill>
                  <a:schemeClr val="tx1"/>
                </a:solidFill>
                <a:effectLst/>
                <a:latin typeface="+mn-lt"/>
                <a:ea typeface="+mn-ea"/>
                <a:cs typeface="+mn-cs"/>
              </a:defRPr>
            </a:lvl3pPr>
            <a:lvl4pPr marL="10287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200" b="1" kern="1200" cap="none" baseline="0">
                <a:solidFill>
                  <a:schemeClr val="tx1"/>
                </a:solidFill>
                <a:effectLst/>
                <a:latin typeface="+mn-lt"/>
                <a:ea typeface="+mn-ea"/>
                <a:cs typeface="+mn-cs"/>
              </a:defRPr>
            </a:lvl4pPr>
            <a:lvl5pPr marL="13716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200" b="1" kern="1200" cap="none">
                <a:solidFill>
                  <a:schemeClr val="tx1"/>
                </a:solidFill>
                <a:effectLst/>
                <a:latin typeface="+mn-lt"/>
                <a:ea typeface="+mn-ea"/>
                <a:cs typeface="+mn-cs"/>
              </a:defRPr>
            </a:lvl5pPr>
            <a:lvl6pPr marL="17145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a:solidFill>
                  <a:schemeClr val="tx1"/>
                </a:solidFill>
                <a:effectLst/>
                <a:latin typeface="+mn-lt"/>
                <a:ea typeface="+mn-ea"/>
                <a:cs typeface="+mn-cs"/>
              </a:defRPr>
            </a:lvl6pPr>
            <a:lvl7pPr marL="2057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a:solidFill>
                  <a:schemeClr val="tx1"/>
                </a:solidFill>
                <a:effectLst/>
                <a:latin typeface="+mn-lt"/>
                <a:ea typeface="+mn-ea"/>
                <a:cs typeface="+mn-cs"/>
              </a:defRPr>
            </a:lvl7pPr>
            <a:lvl8pPr marL="24003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baseline="0">
                <a:solidFill>
                  <a:schemeClr val="tx1"/>
                </a:solidFill>
                <a:effectLst/>
                <a:latin typeface="+mn-lt"/>
                <a:ea typeface="+mn-ea"/>
                <a:cs typeface="+mn-cs"/>
              </a:defRPr>
            </a:lvl8pPr>
            <a:lvl9pPr marL="2743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baseline="0">
                <a:solidFill>
                  <a:schemeClr val="tx1"/>
                </a:solidFill>
                <a:effectLst/>
                <a:latin typeface="+mn-lt"/>
                <a:ea typeface="+mn-ea"/>
                <a:cs typeface="+mn-cs"/>
              </a:defRPr>
            </a:lvl9pPr>
          </a:lstStyle>
          <a:p>
            <a:pPr algn="ctr"/>
            <a:r>
              <a:rPr lang="en-GB" sz="1800" dirty="0"/>
              <a:t>Learn how others are working with the same challenges</a:t>
            </a:r>
            <a:endParaRPr lang="de-AT" sz="1800" cap="none" dirty="0"/>
          </a:p>
        </p:txBody>
      </p:sp>
      <p:sp>
        <p:nvSpPr>
          <p:cNvPr id="22" name="Text Placeholder 11">
            <a:extLst>
              <a:ext uri="{FF2B5EF4-FFF2-40B4-BE49-F238E27FC236}">
                <a16:creationId xmlns="" xmlns:a16="http://schemas.microsoft.com/office/drawing/2014/main" id="{2E2435C3-7057-4CDA-ACD6-5F8784104DDE}"/>
              </a:ext>
            </a:extLst>
          </p:cNvPr>
          <p:cNvSpPr txBox="1">
            <a:spLocks/>
          </p:cNvSpPr>
          <p:nvPr/>
        </p:nvSpPr>
        <p:spPr>
          <a:xfrm>
            <a:off x="5258008" y="4701426"/>
            <a:ext cx="3558024" cy="707886"/>
          </a:xfrm>
          <a:prstGeom prst="rect">
            <a:avLst/>
          </a:prstGeom>
        </p:spPr>
        <p:txBody>
          <a:bodyPr vert="horz" wrap="square" lIns="91440" tIns="45720" rIns="91440" bIns="45720" rtlCol="0" anchor="ctr">
            <a:spAutoFit/>
          </a:bodyPr>
          <a:lstStyle>
            <a:lvl1pPr marL="0" indent="0" algn="l" defTabSz="685800" rtl="0" eaLnBrk="1" latinLnBrk="0" hangingPunct="1">
              <a:lnSpc>
                <a:spcPct val="100000"/>
              </a:lnSpc>
              <a:spcBef>
                <a:spcPts val="1000"/>
              </a:spcBef>
              <a:buClr>
                <a:schemeClr val="accent1"/>
              </a:buClr>
              <a:buSzPct val="100000"/>
              <a:buFont typeface="Arial" panose="020B0604020202020204" pitchFamily="34" charset="0"/>
              <a:buNone/>
              <a:defRPr sz="2200" b="0" kern="1200" cap="all" baseline="0">
                <a:solidFill>
                  <a:schemeClr val="accent1"/>
                </a:solidFill>
                <a:effectLst/>
                <a:latin typeface="+mn-lt"/>
                <a:ea typeface="+mn-ea"/>
                <a:cs typeface="+mn-cs"/>
              </a:defRPr>
            </a:lvl1pPr>
            <a:lvl2pPr marL="3429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500" b="1" kern="1200" cap="none" baseline="0">
                <a:solidFill>
                  <a:schemeClr val="tx1"/>
                </a:solidFill>
                <a:effectLst/>
                <a:latin typeface="+mn-lt"/>
                <a:ea typeface="+mn-ea"/>
                <a:cs typeface="+mn-cs"/>
              </a:defRPr>
            </a:lvl2pPr>
            <a:lvl3pPr marL="6858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350" b="1" kern="1200" cap="none">
                <a:solidFill>
                  <a:schemeClr val="tx1"/>
                </a:solidFill>
                <a:effectLst/>
                <a:latin typeface="+mn-lt"/>
                <a:ea typeface="+mn-ea"/>
                <a:cs typeface="+mn-cs"/>
              </a:defRPr>
            </a:lvl3pPr>
            <a:lvl4pPr marL="10287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200" b="1" kern="1200" cap="none" baseline="0">
                <a:solidFill>
                  <a:schemeClr val="tx1"/>
                </a:solidFill>
                <a:effectLst/>
                <a:latin typeface="+mn-lt"/>
                <a:ea typeface="+mn-ea"/>
                <a:cs typeface="+mn-cs"/>
              </a:defRPr>
            </a:lvl4pPr>
            <a:lvl5pPr marL="13716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200" b="1" kern="1200" cap="none">
                <a:solidFill>
                  <a:schemeClr val="tx1"/>
                </a:solidFill>
                <a:effectLst/>
                <a:latin typeface="+mn-lt"/>
                <a:ea typeface="+mn-ea"/>
                <a:cs typeface="+mn-cs"/>
              </a:defRPr>
            </a:lvl5pPr>
            <a:lvl6pPr marL="17145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a:solidFill>
                  <a:schemeClr val="tx1"/>
                </a:solidFill>
                <a:effectLst/>
                <a:latin typeface="+mn-lt"/>
                <a:ea typeface="+mn-ea"/>
                <a:cs typeface="+mn-cs"/>
              </a:defRPr>
            </a:lvl6pPr>
            <a:lvl7pPr marL="2057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a:solidFill>
                  <a:schemeClr val="tx1"/>
                </a:solidFill>
                <a:effectLst/>
                <a:latin typeface="+mn-lt"/>
                <a:ea typeface="+mn-ea"/>
                <a:cs typeface="+mn-cs"/>
              </a:defRPr>
            </a:lvl7pPr>
            <a:lvl8pPr marL="24003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baseline="0">
                <a:solidFill>
                  <a:schemeClr val="tx1"/>
                </a:solidFill>
                <a:effectLst/>
                <a:latin typeface="+mn-lt"/>
                <a:ea typeface="+mn-ea"/>
                <a:cs typeface="+mn-cs"/>
              </a:defRPr>
            </a:lvl8pPr>
            <a:lvl9pPr marL="2743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baseline="0">
                <a:solidFill>
                  <a:schemeClr val="tx1"/>
                </a:solidFill>
                <a:effectLst/>
                <a:latin typeface="+mn-lt"/>
                <a:ea typeface="+mn-ea"/>
                <a:cs typeface="+mn-cs"/>
              </a:defRPr>
            </a:lvl9pPr>
          </a:lstStyle>
          <a:p>
            <a:pPr algn="ctr"/>
            <a:r>
              <a:rPr lang="en-GB" sz="2000" dirty="0"/>
              <a:t>Building your </a:t>
            </a:r>
            <a:r>
              <a:rPr lang="en-GB" sz="2000" dirty="0" smtClean="0"/>
              <a:t>PRACTICE &amp; YOUR profile</a:t>
            </a:r>
            <a:endParaRPr lang="de-AT" sz="2000" cap="none" dirty="0"/>
          </a:p>
        </p:txBody>
      </p:sp>
      <p:sp>
        <p:nvSpPr>
          <p:cNvPr id="23" name="Text Placeholder 11">
            <a:extLst>
              <a:ext uri="{FF2B5EF4-FFF2-40B4-BE49-F238E27FC236}">
                <a16:creationId xmlns="" xmlns:a16="http://schemas.microsoft.com/office/drawing/2014/main" id="{2E2435C3-7057-4CDA-ACD6-5F8784104DDE}"/>
              </a:ext>
            </a:extLst>
          </p:cNvPr>
          <p:cNvSpPr txBox="1">
            <a:spLocks/>
          </p:cNvSpPr>
          <p:nvPr/>
        </p:nvSpPr>
        <p:spPr>
          <a:xfrm>
            <a:off x="5807390" y="2153754"/>
            <a:ext cx="2819215" cy="461665"/>
          </a:xfrm>
          <a:prstGeom prst="rect">
            <a:avLst/>
          </a:prstGeom>
        </p:spPr>
        <p:txBody>
          <a:bodyPr vert="horz" wrap="square" lIns="91440" tIns="45720" rIns="91440" bIns="45720" rtlCol="0" anchor="ctr">
            <a:spAutoFit/>
          </a:bodyPr>
          <a:lstStyle>
            <a:lvl1pPr marL="0" indent="0" algn="l" defTabSz="685800" rtl="0" eaLnBrk="1" latinLnBrk="0" hangingPunct="1">
              <a:lnSpc>
                <a:spcPct val="100000"/>
              </a:lnSpc>
              <a:spcBef>
                <a:spcPts val="1000"/>
              </a:spcBef>
              <a:buClr>
                <a:schemeClr val="accent1"/>
              </a:buClr>
              <a:buSzPct val="100000"/>
              <a:buFont typeface="Arial" panose="020B0604020202020204" pitchFamily="34" charset="0"/>
              <a:buNone/>
              <a:defRPr sz="2200" b="0" kern="1200" cap="all" baseline="0">
                <a:solidFill>
                  <a:schemeClr val="accent1"/>
                </a:solidFill>
                <a:effectLst/>
                <a:latin typeface="+mn-lt"/>
                <a:ea typeface="+mn-ea"/>
                <a:cs typeface="+mn-cs"/>
              </a:defRPr>
            </a:lvl1pPr>
            <a:lvl2pPr marL="3429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500" b="1" kern="1200" cap="none" baseline="0">
                <a:solidFill>
                  <a:schemeClr val="tx1"/>
                </a:solidFill>
                <a:effectLst/>
                <a:latin typeface="+mn-lt"/>
                <a:ea typeface="+mn-ea"/>
                <a:cs typeface="+mn-cs"/>
              </a:defRPr>
            </a:lvl2pPr>
            <a:lvl3pPr marL="6858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350" b="1" kern="1200" cap="none">
                <a:solidFill>
                  <a:schemeClr val="tx1"/>
                </a:solidFill>
                <a:effectLst/>
                <a:latin typeface="+mn-lt"/>
                <a:ea typeface="+mn-ea"/>
                <a:cs typeface="+mn-cs"/>
              </a:defRPr>
            </a:lvl3pPr>
            <a:lvl4pPr marL="10287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200" b="1" kern="1200" cap="none" baseline="0">
                <a:solidFill>
                  <a:schemeClr val="tx1"/>
                </a:solidFill>
                <a:effectLst/>
                <a:latin typeface="+mn-lt"/>
                <a:ea typeface="+mn-ea"/>
                <a:cs typeface="+mn-cs"/>
              </a:defRPr>
            </a:lvl4pPr>
            <a:lvl5pPr marL="13716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200" b="1" kern="1200" cap="none">
                <a:solidFill>
                  <a:schemeClr val="tx1"/>
                </a:solidFill>
                <a:effectLst/>
                <a:latin typeface="+mn-lt"/>
                <a:ea typeface="+mn-ea"/>
                <a:cs typeface="+mn-cs"/>
              </a:defRPr>
            </a:lvl5pPr>
            <a:lvl6pPr marL="17145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a:solidFill>
                  <a:schemeClr val="tx1"/>
                </a:solidFill>
                <a:effectLst/>
                <a:latin typeface="+mn-lt"/>
                <a:ea typeface="+mn-ea"/>
                <a:cs typeface="+mn-cs"/>
              </a:defRPr>
            </a:lvl6pPr>
            <a:lvl7pPr marL="2057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a:solidFill>
                  <a:schemeClr val="tx1"/>
                </a:solidFill>
                <a:effectLst/>
                <a:latin typeface="+mn-lt"/>
                <a:ea typeface="+mn-ea"/>
                <a:cs typeface="+mn-cs"/>
              </a:defRPr>
            </a:lvl7pPr>
            <a:lvl8pPr marL="24003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baseline="0">
                <a:solidFill>
                  <a:schemeClr val="tx1"/>
                </a:solidFill>
                <a:effectLst/>
                <a:latin typeface="+mn-lt"/>
                <a:ea typeface="+mn-ea"/>
                <a:cs typeface="+mn-cs"/>
              </a:defRPr>
            </a:lvl8pPr>
            <a:lvl9pPr marL="2743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baseline="0">
                <a:solidFill>
                  <a:schemeClr val="tx1"/>
                </a:solidFill>
                <a:effectLst/>
                <a:latin typeface="+mn-lt"/>
                <a:ea typeface="+mn-ea"/>
                <a:cs typeface="+mn-cs"/>
              </a:defRPr>
            </a:lvl9pPr>
          </a:lstStyle>
          <a:p>
            <a:pPr algn="ctr"/>
            <a:r>
              <a:rPr lang="en-GB" sz="2400" dirty="0"/>
              <a:t>learn, Educate</a:t>
            </a:r>
            <a:endParaRPr lang="de-AT" sz="2400" cap="none" dirty="0"/>
          </a:p>
        </p:txBody>
      </p:sp>
      <p:sp>
        <p:nvSpPr>
          <p:cNvPr id="24" name="Text Placeholder 11">
            <a:extLst>
              <a:ext uri="{FF2B5EF4-FFF2-40B4-BE49-F238E27FC236}">
                <a16:creationId xmlns="" xmlns:a16="http://schemas.microsoft.com/office/drawing/2014/main" id="{2E2435C3-7057-4CDA-ACD6-5F8784104DDE}"/>
              </a:ext>
            </a:extLst>
          </p:cNvPr>
          <p:cNvSpPr txBox="1">
            <a:spLocks/>
          </p:cNvSpPr>
          <p:nvPr/>
        </p:nvSpPr>
        <p:spPr>
          <a:xfrm>
            <a:off x="4558065" y="3895595"/>
            <a:ext cx="2916819" cy="338554"/>
          </a:xfrm>
          <a:prstGeom prst="rect">
            <a:avLst/>
          </a:prstGeom>
        </p:spPr>
        <p:txBody>
          <a:bodyPr vert="horz" wrap="square" lIns="91440" tIns="45720" rIns="91440" bIns="45720" rtlCol="0" anchor="ctr">
            <a:spAutoFit/>
          </a:bodyPr>
          <a:lstStyle>
            <a:lvl1pPr marL="0" indent="0" algn="l" defTabSz="685800" rtl="0" eaLnBrk="1" latinLnBrk="0" hangingPunct="1">
              <a:lnSpc>
                <a:spcPct val="100000"/>
              </a:lnSpc>
              <a:spcBef>
                <a:spcPts val="1000"/>
              </a:spcBef>
              <a:buClr>
                <a:schemeClr val="accent1"/>
              </a:buClr>
              <a:buSzPct val="100000"/>
              <a:buFont typeface="Arial" panose="020B0604020202020204" pitchFamily="34" charset="0"/>
              <a:buNone/>
              <a:defRPr sz="2200" b="0" kern="1200" cap="all" baseline="0">
                <a:solidFill>
                  <a:schemeClr val="accent1"/>
                </a:solidFill>
                <a:effectLst/>
                <a:latin typeface="+mn-lt"/>
                <a:ea typeface="+mn-ea"/>
                <a:cs typeface="+mn-cs"/>
              </a:defRPr>
            </a:lvl1pPr>
            <a:lvl2pPr marL="3429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500" b="1" kern="1200" cap="none" baseline="0">
                <a:solidFill>
                  <a:schemeClr val="tx1"/>
                </a:solidFill>
                <a:effectLst/>
                <a:latin typeface="+mn-lt"/>
                <a:ea typeface="+mn-ea"/>
                <a:cs typeface="+mn-cs"/>
              </a:defRPr>
            </a:lvl2pPr>
            <a:lvl3pPr marL="6858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350" b="1" kern="1200" cap="none">
                <a:solidFill>
                  <a:schemeClr val="tx1"/>
                </a:solidFill>
                <a:effectLst/>
                <a:latin typeface="+mn-lt"/>
                <a:ea typeface="+mn-ea"/>
                <a:cs typeface="+mn-cs"/>
              </a:defRPr>
            </a:lvl3pPr>
            <a:lvl4pPr marL="10287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200" b="1" kern="1200" cap="none" baseline="0">
                <a:solidFill>
                  <a:schemeClr val="tx1"/>
                </a:solidFill>
                <a:effectLst/>
                <a:latin typeface="+mn-lt"/>
                <a:ea typeface="+mn-ea"/>
                <a:cs typeface="+mn-cs"/>
              </a:defRPr>
            </a:lvl4pPr>
            <a:lvl5pPr marL="13716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200" b="1" kern="1200" cap="none">
                <a:solidFill>
                  <a:schemeClr val="tx1"/>
                </a:solidFill>
                <a:effectLst/>
                <a:latin typeface="+mn-lt"/>
                <a:ea typeface="+mn-ea"/>
                <a:cs typeface="+mn-cs"/>
              </a:defRPr>
            </a:lvl5pPr>
            <a:lvl6pPr marL="17145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a:solidFill>
                  <a:schemeClr val="tx1"/>
                </a:solidFill>
                <a:effectLst/>
                <a:latin typeface="+mn-lt"/>
                <a:ea typeface="+mn-ea"/>
                <a:cs typeface="+mn-cs"/>
              </a:defRPr>
            </a:lvl6pPr>
            <a:lvl7pPr marL="2057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a:solidFill>
                  <a:schemeClr val="tx1"/>
                </a:solidFill>
                <a:effectLst/>
                <a:latin typeface="+mn-lt"/>
                <a:ea typeface="+mn-ea"/>
                <a:cs typeface="+mn-cs"/>
              </a:defRPr>
            </a:lvl7pPr>
            <a:lvl8pPr marL="24003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baseline="0">
                <a:solidFill>
                  <a:schemeClr val="tx1"/>
                </a:solidFill>
                <a:effectLst/>
                <a:latin typeface="+mn-lt"/>
                <a:ea typeface="+mn-ea"/>
                <a:cs typeface="+mn-cs"/>
              </a:defRPr>
            </a:lvl8pPr>
            <a:lvl9pPr marL="2743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baseline="0">
                <a:solidFill>
                  <a:schemeClr val="tx1"/>
                </a:solidFill>
                <a:effectLst/>
                <a:latin typeface="+mn-lt"/>
                <a:ea typeface="+mn-ea"/>
                <a:cs typeface="+mn-cs"/>
              </a:defRPr>
            </a:lvl9pPr>
          </a:lstStyle>
          <a:p>
            <a:pPr algn="ctr"/>
            <a:r>
              <a:rPr lang="en-GB" sz="1600" dirty="0"/>
              <a:t>Academic, practical</a:t>
            </a:r>
            <a:endParaRPr lang="de-AT" sz="1600" cap="none" dirty="0"/>
          </a:p>
        </p:txBody>
      </p:sp>
      <p:sp>
        <p:nvSpPr>
          <p:cNvPr id="25" name="Text Placeholder 11">
            <a:extLst>
              <a:ext uri="{FF2B5EF4-FFF2-40B4-BE49-F238E27FC236}">
                <a16:creationId xmlns="" xmlns:a16="http://schemas.microsoft.com/office/drawing/2014/main" id="{2E2435C3-7057-4CDA-ACD6-5F8784104DDE}"/>
              </a:ext>
            </a:extLst>
          </p:cNvPr>
          <p:cNvSpPr txBox="1">
            <a:spLocks/>
          </p:cNvSpPr>
          <p:nvPr/>
        </p:nvSpPr>
        <p:spPr>
          <a:xfrm>
            <a:off x="5020524" y="2694662"/>
            <a:ext cx="1942593" cy="400110"/>
          </a:xfrm>
          <a:prstGeom prst="rect">
            <a:avLst/>
          </a:prstGeom>
        </p:spPr>
        <p:txBody>
          <a:bodyPr vert="horz" wrap="square" lIns="91440" tIns="45720" rIns="91440" bIns="45720" rtlCol="0" anchor="ctr">
            <a:spAutoFit/>
          </a:bodyPr>
          <a:lstStyle>
            <a:lvl1pPr marL="0" indent="0" algn="l" defTabSz="685800" rtl="0" eaLnBrk="1" latinLnBrk="0" hangingPunct="1">
              <a:lnSpc>
                <a:spcPct val="100000"/>
              </a:lnSpc>
              <a:spcBef>
                <a:spcPts val="1000"/>
              </a:spcBef>
              <a:buClr>
                <a:schemeClr val="accent1"/>
              </a:buClr>
              <a:buSzPct val="100000"/>
              <a:buFont typeface="Arial" panose="020B0604020202020204" pitchFamily="34" charset="0"/>
              <a:buNone/>
              <a:defRPr sz="2200" b="0" kern="1200" cap="all" baseline="0">
                <a:solidFill>
                  <a:schemeClr val="accent1"/>
                </a:solidFill>
                <a:effectLst/>
                <a:latin typeface="+mn-lt"/>
                <a:ea typeface="+mn-ea"/>
                <a:cs typeface="+mn-cs"/>
              </a:defRPr>
            </a:lvl1pPr>
            <a:lvl2pPr marL="3429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500" b="1" kern="1200" cap="none" baseline="0">
                <a:solidFill>
                  <a:schemeClr val="tx1"/>
                </a:solidFill>
                <a:effectLst/>
                <a:latin typeface="+mn-lt"/>
                <a:ea typeface="+mn-ea"/>
                <a:cs typeface="+mn-cs"/>
              </a:defRPr>
            </a:lvl2pPr>
            <a:lvl3pPr marL="6858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350" b="1" kern="1200" cap="none">
                <a:solidFill>
                  <a:schemeClr val="tx1"/>
                </a:solidFill>
                <a:effectLst/>
                <a:latin typeface="+mn-lt"/>
                <a:ea typeface="+mn-ea"/>
                <a:cs typeface="+mn-cs"/>
              </a:defRPr>
            </a:lvl3pPr>
            <a:lvl4pPr marL="10287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200" b="1" kern="1200" cap="none" baseline="0">
                <a:solidFill>
                  <a:schemeClr val="tx1"/>
                </a:solidFill>
                <a:effectLst/>
                <a:latin typeface="+mn-lt"/>
                <a:ea typeface="+mn-ea"/>
                <a:cs typeface="+mn-cs"/>
              </a:defRPr>
            </a:lvl4pPr>
            <a:lvl5pPr marL="13716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200" b="1" kern="1200" cap="none">
                <a:solidFill>
                  <a:schemeClr val="tx1"/>
                </a:solidFill>
                <a:effectLst/>
                <a:latin typeface="+mn-lt"/>
                <a:ea typeface="+mn-ea"/>
                <a:cs typeface="+mn-cs"/>
              </a:defRPr>
            </a:lvl5pPr>
            <a:lvl6pPr marL="17145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a:solidFill>
                  <a:schemeClr val="tx1"/>
                </a:solidFill>
                <a:effectLst/>
                <a:latin typeface="+mn-lt"/>
                <a:ea typeface="+mn-ea"/>
                <a:cs typeface="+mn-cs"/>
              </a:defRPr>
            </a:lvl6pPr>
            <a:lvl7pPr marL="2057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a:solidFill>
                  <a:schemeClr val="tx1"/>
                </a:solidFill>
                <a:effectLst/>
                <a:latin typeface="+mn-lt"/>
                <a:ea typeface="+mn-ea"/>
                <a:cs typeface="+mn-cs"/>
              </a:defRPr>
            </a:lvl7pPr>
            <a:lvl8pPr marL="24003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baseline="0">
                <a:solidFill>
                  <a:schemeClr val="tx1"/>
                </a:solidFill>
                <a:effectLst/>
                <a:latin typeface="+mn-lt"/>
                <a:ea typeface="+mn-ea"/>
                <a:cs typeface="+mn-cs"/>
              </a:defRPr>
            </a:lvl8pPr>
            <a:lvl9pPr marL="2743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baseline="0">
                <a:solidFill>
                  <a:schemeClr val="tx1"/>
                </a:solidFill>
                <a:effectLst/>
                <a:latin typeface="+mn-lt"/>
                <a:ea typeface="+mn-ea"/>
                <a:cs typeface="+mn-cs"/>
              </a:defRPr>
            </a:lvl9pPr>
          </a:lstStyle>
          <a:p>
            <a:pPr algn="ctr"/>
            <a:r>
              <a:rPr lang="en-GB" sz="2000" dirty="0"/>
              <a:t>resources</a:t>
            </a:r>
            <a:endParaRPr lang="de-AT" sz="2000" cap="none" dirty="0"/>
          </a:p>
        </p:txBody>
      </p:sp>
      <p:sp>
        <p:nvSpPr>
          <p:cNvPr id="16" name="Text Placeholder 6">
            <a:extLst>
              <a:ext uri="{FF2B5EF4-FFF2-40B4-BE49-F238E27FC236}">
                <a16:creationId xmlns="" xmlns:a16="http://schemas.microsoft.com/office/drawing/2014/main" id="{0D65709F-5A95-48DA-8EFD-1F3F608901A6}"/>
              </a:ext>
            </a:extLst>
          </p:cNvPr>
          <p:cNvSpPr txBox="1">
            <a:spLocks/>
          </p:cNvSpPr>
          <p:nvPr/>
        </p:nvSpPr>
        <p:spPr>
          <a:xfrm>
            <a:off x="6165224" y="4169162"/>
            <a:ext cx="2260234" cy="532264"/>
          </a:xfrm>
          <a:prstGeom prst="rect">
            <a:avLst/>
          </a:prstGeom>
        </p:spPr>
        <p:txBody>
          <a:bodyPr vert="horz" lIns="91440" tIns="45720" rIns="91440" bIns="45720" rtlCol="0" anchor="ctr">
            <a:normAutofit/>
          </a:bodyPr>
          <a:lstStyle>
            <a:lvl1pPr marL="0" indent="0" algn="l" defTabSz="685800" rtl="0" eaLnBrk="1" latinLnBrk="0" hangingPunct="1">
              <a:lnSpc>
                <a:spcPct val="100000"/>
              </a:lnSpc>
              <a:spcBef>
                <a:spcPts val="1000"/>
              </a:spcBef>
              <a:buClr>
                <a:schemeClr val="accent1"/>
              </a:buClr>
              <a:buSzPct val="100000"/>
              <a:buFont typeface="Arial" panose="020B0604020202020204" pitchFamily="34" charset="0"/>
              <a:buNone/>
              <a:defRPr sz="2200" b="0" kern="1200" cap="all" baseline="0">
                <a:solidFill>
                  <a:schemeClr val="accent1"/>
                </a:solidFill>
                <a:effectLst/>
                <a:latin typeface="+mn-lt"/>
                <a:ea typeface="+mn-ea"/>
                <a:cs typeface="+mn-cs"/>
              </a:defRPr>
            </a:lvl1pPr>
            <a:lvl2pPr marL="3429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500" b="1" kern="1200" cap="none" baseline="0">
                <a:solidFill>
                  <a:schemeClr val="tx1"/>
                </a:solidFill>
                <a:effectLst/>
                <a:latin typeface="+mn-lt"/>
                <a:ea typeface="+mn-ea"/>
                <a:cs typeface="+mn-cs"/>
              </a:defRPr>
            </a:lvl2pPr>
            <a:lvl3pPr marL="6858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350" b="1" kern="1200" cap="none">
                <a:solidFill>
                  <a:schemeClr val="tx1"/>
                </a:solidFill>
                <a:effectLst/>
                <a:latin typeface="+mn-lt"/>
                <a:ea typeface="+mn-ea"/>
                <a:cs typeface="+mn-cs"/>
              </a:defRPr>
            </a:lvl3pPr>
            <a:lvl4pPr marL="10287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200" b="1" kern="1200" cap="none" baseline="0">
                <a:solidFill>
                  <a:schemeClr val="tx1"/>
                </a:solidFill>
                <a:effectLst/>
                <a:latin typeface="+mn-lt"/>
                <a:ea typeface="+mn-ea"/>
                <a:cs typeface="+mn-cs"/>
              </a:defRPr>
            </a:lvl4pPr>
            <a:lvl5pPr marL="13716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200" b="1" kern="1200" cap="none">
                <a:solidFill>
                  <a:schemeClr val="tx1"/>
                </a:solidFill>
                <a:effectLst/>
                <a:latin typeface="+mn-lt"/>
                <a:ea typeface="+mn-ea"/>
                <a:cs typeface="+mn-cs"/>
              </a:defRPr>
            </a:lvl5pPr>
            <a:lvl6pPr marL="17145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a:solidFill>
                  <a:schemeClr val="tx1"/>
                </a:solidFill>
                <a:effectLst/>
                <a:latin typeface="+mn-lt"/>
                <a:ea typeface="+mn-ea"/>
                <a:cs typeface="+mn-cs"/>
              </a:defRPr>
            </a:lvl6pPr>
            <a:lvl7pPr marL="2057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a:solidFill>
                  <a:schemeClr val="tx1"/>
                </a:solidFill>
                <a:effectLst/>
                <a:latin typeface="+mn-lt"/>
                <a:ea typeface="+mn-ea"/>
                <a:cs typeface="+mn-cs"/>
              </a:defRPr>
            </a:lvl7pPr>
            <a:lvl8pPr marL="24003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baseline="0">
                <a:solidFill>
                  <a:schemeClr val="tx1"/>
                </a:solidFill>
                <a:effectLst/>
                <a:latin typeface="+mn-lt"/>
                <a:ea typeface="+mn-ea"/>
                <a:cs typeface="+mn-cs"/>
              </a:defRPr>
            </a:lvl8pPr>
            <a:lvl9pPr marL="2743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baseline="0">
                <a:solidFill>
                  <a:schemeClr val="tx1"/>
                </a:solidFill>
                <a:effectLst/>
                <a:latin typeface="+mn-lt"/>
                <a:ea typeface="+mn-ea"/>
                <a:cs typeface="+mn-cs"/>
              </a:defRPr>
            </a:lvl9pPr>
          </a:lstStyle>
          <a:p>
            <a:pPr algn="ctr"/>
            <a:r>
              <a:rPr lang="en-GB" sz="2000" dirty="0" smtClean="0"/>
              <a:t>Inspiration </a:t>
            </a:r>
            <a:endParaRPr lang="de-AT" sz="2000" dirty="0"/>
          </a:p>
        </p:txBody>
      </p:sp>
      <p:sp>
        <p:nvSpPr>
          <p:cNvPr id="18" name="Text Placeholder 11">
            <a:extLst>
              <a:ext uri="{FF2B5EF4-FFF2-40B4-BE49-F238E27FC236}">
                <a16:creationId xmlns="" xmlns:a16="http://schemas.microsoft.com/office/drawing/2014/main" id="{2E2435C3-7057-4CDA-ACD6-5F8784104DDE}"/>
              </a:ext>
            </a:extLst>
          </p:cNvPr>
          <p:cNvSpPr txBox="1">
            <a:spLocks/>
          </p:cNvSpPr>
          <p:nvPr/>
        </p:nvSpPr>
        <p:spPr>
          <a:xfrm>
            <a:off x="3453650" y="4301957"/>
            <a:ext cx="1942593" cy="400110"/>
          </a:xfrm>
          <a:prstGeom prst="rect">
            <a:avLst/>
          </a:prstGeom>
        </p:spPr>
        <p:txBody>
          <a:bodyPr vert="horz" wrap="square" lIns="91440" tIns="45720" rIns="91440" bIns="45720" rtlCol="0" anchor="ctr">
            <a:spAutoFit/>
          </a:bodyPr>
          <a:lstStyle>
            <a:lvl1pPr marL="0" indent="0" algn="l" defTabSz="685800" rtl="0" eaLnBrk="1" latinLnBrk="0" hangingPunct="1">
              <a:lnSpc>
                <a:spcPct val="100000"/>
              </a:lnSpc>
              <a:spcBef>
                <a:spcPts val="1000"/>
              </a:spcBef>
              <a:buClr>
                <a:schemeClr val="accent1"/>
              </a:buClr>
              <a:buSzPct val="100000"/>
              <a:buFont typeface="Arial" panose="020B0604020202020204" pitchFamily="34" charset="0"/>
              <a:buNone/>
              <a:defRPr sz="2200" b="0" kern="1200" cap="all" baseline="0">
                <a:solidFill>
                  <a:schemeClr val="accent1"/>
                </a:solidFill>
                <a:effectLst/>
                <a:latin typeface="+mn-lt"/>
                <a:ea typeface="+mn-ea"/>
                <a:cs typeface="+mn-cs"/>
              </a:defRPr>
            </a:lvl1pPr>
            <a:lvl2pPr marL="3429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500" b="1" kern="1200" cap="none" baseline="0">
                <a:solidFill>
                  <a:schemeClr val="tx1"/>
                </a:solidFill>
                <a:effectLst/>
                <a:latin typeface="+mn-lt"/>
                <a:ea typeface="+mn-ea"/>
                <a:cs typeface="+mn-cs"/>
              </a:defRPr>
            </a:lvl2pPr>
            <a:lvl3pPr marL="6858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350" b="1" kern="1200" cap="none">
                <a:solidFill>
                  <a:schemeClr val="tx1"/>
                </a:solidFill>
                <a:effectLst/>
                <a:latin typeface="+mn-lt"/>
                <a:ea typeface="+mn-ea"/>
                <a:cs typeface="+mn-cs"/>
              </a:defRPr>
            </a:lvl3pPr>
            <a:lvl4pPr marL="10287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200" b="1" kern="1200" cap="none" baseline="0">
                <a:solidFill>
                  <a:schemeClr val="tx1"/>
                </a:solidFill>
                <a:effectLst/>
                <a:latin typeface="+mn-lt"/>
                <a:ea typeface="+mn-ea"/>
                <a:cs typeface="+mn-cs"/>
              </a:defRPr>
            </a:lvl4pPr>
            <a:lvl5pPr marL="13716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200" b="1" kern="1200" cap="none">
                <a:solidFill>
                  <a:schemeClr val="tx1"/>
                </a:solidFill>
                <a:effectLst/>
                <a:latin typeface="+mn-lt"/>
                <a:ea typeface="+mn-ea"/>
                <a:cs typeface="+mn-cs"/>
              </a:defRPr>
            </a:lvl5pPr>
            <a:lvl6pPr marL="17145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a:solidFill>
                  <a:schemeClr val="tx1"/>
                </a:solidFill>
                <a:effectLst/>
                <a:latin typeface="+mn-lt"/>
                <a:ea typeface="+mn-ea"/>
                <a:cs typeface="+mn-cs"/>
              </a:defRPr>
            </a:lvl6pPr>
            <a:lvl7pPr marL="2057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a:solidFill>
                  <a:schemeClr val="tx1"/>
                </a:solidFill>
                <a:effectLst/>
                <a:latin typeface="+mn-lt"/>
                <a:ea typeface="+mn-ea"/>
                <a:cs typeface="+mn-cs"/>
              </a:defRPr>
            </a:lvl7pPr>
            <a:lvl8pPr marL="24003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baseline="0">
                <a:solidFill>
                  <a:schemeClr val="tx1"/>
                </a:solidFill>
                <a:effectLst/>
                <a:latin typeface="+mn-lt"/>
                <a:ea typeface="+mn-ea"/>
                <a:cs typeface="+mn-cs"/>
              </a:defRPr>
            </a:lvl8pPr>
            <a:lvl9pPr marL="2743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baseline="0">
                <a:solidFill>
                  <a:schemeClr val="tx1"/>
                </a:solidFill>
                <a:effectLst/>
                <a:latin typeface="+mn-lt"/>
                <a:ea typeface="+mn-ea"/>
                <a:cs typeface="+mn-cs"/>
              </a:defRPr>
            </a:lvl9pPr>
          </a:lstStyle>
          <a:p>
            <a:pPr algn="ctr"/>
            <a:r>
              <a:rPr lang="en-GB" sz="2000" dirty="0" smtClean="0"/>
              <a:t>NETWORKING</a:t>
            </a:r>
            <a:endParaRPr lang="de-AT" sz="2000" cap="none" dirty="0"/>
          </a:p>
        </p:txBody>
      </p:sp>
      <p:sp>
        <p:nvSpPr>
          <p:cNvPr id="19" name="Text Placeholder 11">
            <a:extLst>
              <a:ext uri="{FF2B5EF4-FFF2-40B4-BE49-F238E27FC236}">
                <a16:creationId xmlns="" xmlns:a16="http://schemas.microsoft.com/office/drawing/2014/main" id="{2E2435C3-7057-4CDA-ACD6-5F8784104DDE}"/>
              </a:ext>
            </a:extLst>
          </p:cNvPr>
          <p:cNvSpPr txBox="1">
            <a:spLocks/>
          </p:cNvSpPr>
          <p:nvPr/>
        </p:nvSpPr>
        <p:spPr>
          <a:xfrm>
            <a:off x="228702" y="2673822"/>
            <a:ext cx="2905517" cy="584775"/>
          </a:xfrm>
          <a:prstGeom prst="rect">
            <a:avLst/>
          </a:prstGeom>
        </p:spPr>
        <p:txBody>
          <a:bodyPr vert="horz" wrap="square" lIns="91440" tIns="45720" rIns="91440" bIns="45720" rtlCol="0" anchor="ctr">
            <a:spAutoFit/>
          </a:bodyPr>
          <a:lstStyle>
            <a:lvl1pPr marL="0" indent="0" algn="l" defTabSz="685800" rtl="0" eaLnBrk="1" latinLnBrk="0" hangingPunct="1">
              <a:lnSpc>
                <a:spcPct val="100000"/>
              </a:lnSpc>
              <a:spcBef>
                <a:spcPts val="1000"/>
              </a:spcBef>
              <a:buClr>
                <a:schemeClr val="accent1"/>
              </a:buClr>
              <a:buSzPct val="100000"/>
              <a:buFont typeface="Arial" panose="020B0604020202020204" pitchFamily="34" charset="0"/>
              <a:buNone/>
              <a:defRPr sz="2200" b="0" kern="1200" cap="all" baseline="0">
                <a:solidFill>
                  <a:schemeClr val="accent1"/>
                </a:solidFill>
                <a:effectLst/>
                <a:latin typeface="+mn-lt"/>
                <a:ea typeface="+mn-ea"/>
                <a:cs typeface="+mn-cs"/>
              </a:defRPr>
            </a:lvl1pPr>
            <a:lvl2pPr marL="3429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500" b="1" kern="1200" cap="none" baseline="0">
                <a:solidFill>
                  <a:schemeClr val="tx1"/>
                </a:solidFill>
                <a:effectLst/>
                <a:latin typeface="+mn-lt"/>
                <a:ea typeface="+mn-ea"/>
                <a:cs typeface="+mn-cs"/>
              </a:defRPr>
            </a:lvl2pPr>
            <a:lvl3pPr marL="6858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350" b="1" kern="1200" cap="none">
                <a:solidFill>
                  <a:schemeClr val="tx1"/>
                </a:solidFill>
                <a:effectLst/>
                <a:latin typeface="+mn-lt"/>
                <a:ea typeface="+mn-ea"/>
                <a:cs typeface="+mn-cs"/>
              </a:defRPr>
            </a:lvl3pPr>
            <a:lvl4pPr marL="10287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200" b="1" kern="1200" cap="none" baseline="0">
                <a:solidFill>
                  <a:schemeClr val="tx1"/>
                </a:solidFill>
                <a:effectLst/>
                <a:latin typeface="+mn-lt"/>
                <a:ea typeface="+mn-ea"/>
                <a:cs typeface="+mn-cs"/>
              </a:defRPr>
            </a:lvl4pPr>
            <a:lvl5pPr marL="13716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200" b="1" kern="1200" cap="none">
                <a:solidFill>
                  <a:schemeClr val="tx1"/>
                </a:solidFill>
                <a:effectLst/>
                <a:latin typeface="+mn-lt"/>
                <a:ea typeface="+mn-ea"/>
                <a:cs typeface="+mn-cs"/>
              </a:defRPr>
            </a:lvl5pPr>
            <a:lvl6pPr marL="17145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a:solidFill>
                  <a:schemeClr val="tx1"/>
                </a:solidFill>
                <a:effectLst/>
                <a:latin typeface="+mn-lt"/>
                <a:ea typeface="+mn-ea"/>
                <a:cs typeface="+mn-cs"/>
              </a:defRPr>
            </a:lvl6pPr>
            <a:lvl7pPr marL="2057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a:solidFill>
                  <a:schemeClr val="tx1"/>
                </a:solidFill>
                <a:effectLst/>
                <a:latin typeface="+mn-lt"/>
                <a:ea typeface="+mn-ea"/>
                <a:cs typeface="+mn-cs"/>
              </a:defRPr>
            </a:lvl7pPr>
            <a:lvl8pPr marL="24003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baseline="0">
                <a:solidFill>
                  <a:schemeClr val="tx1"/>
                </a:solidFill>
                <a:effectLst/>
                <a:latin typeface="+mn-lt"/>
                <a:ea typeface="+mn-ea"/>
                <a:cs typeface="+mn-cs"/>
              </a:defRPr>
            </a:lvl8pPr>
            <a:lvl9pPr marL="2743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baseline="0">
                <a:solidFill>
                  <a:schemeClr val="tx1"/>
                </a:solidFill>
                <a:effectLst/>
                <a:latin typeface="+mn-lt"/>
                <a:ea typeface="+mn-ea"/>
                <a:cs typeface="+mn-cs"/>
              </a:defRPr>
            </a:lvl9pPr>
          </a:lstStyle>
          <a:p>
            <a:pPr algn="ctr"/>
            <a:r>
              <a:rPr lang="en-GB" sz="1600" dirty="0" smtClean="0"/>
              <a:t>FINDING PARTNERSHIPS AND     SAME-INTEREST GROUPS</a:t>
            </a:r>
            <a:endParaRPr lang="de-AT" sz="1600" cap="none" dirty="0"/>
          </a:p>
        </p:txBody>
      </p:sp>
      <p:sp>
        <p:nvSpPr>
          <p:cNvPr id="26" name="Text Placeholder 11">
            <a:extLst>
              <a:ext uri="{FF2B5EF4-FFF2-40B4-BE49-F238E27FC236}">
                <a16:creationId xmlns="" xmlns:a16="http://schemas.microsoft.com/office/drawing/2014/main" id="{2E2435C3-7057-4CDA-ACD6-5F8784104DDE}"/>
              </a:ext>
            </a:extLst>
          </p:cNvPr>
          <p:cNvSpPr txBox="1">
            <a:spLocks/>
          </p:cNvSpPr>
          <p:nvPr/>
        </p:nvSpPr>
        <p:spPr>
          <a:xfrm>
            <a:off x="129769" y="5492158"/>
            <a:ext cx="3318427" cy="400110"/>
          </a:xfrm>
          <a:prstGeom prst="rect">
            <a:avLst/>
          </a:prstGeom>
        </p:spPr>
        <p:txBody>
          <a:bodyPr vert="horz" wrap="square" lIns="91440" tIns="45720" rIns="91440" bIns="45720" rtlCol="0" anchor="ctr">
            <a:spAutoFit/>
          </a:bodyPr>
          <a:lstStyle>
            <a:lvl1pPr marL="0" indent="0" algn="l" defTabSz="685800" rtl="0" eaLnBrk="1" latinLnBrk="0" hangingPunct="1">
              <a:lnSpc>
                <a:spcPct val="100000"/>
              </a:lnSpc>
              <a:spcBef>
                <a:spcPts val="1000"/>
              </a:spcBef>
              <a:buClr>
                <a:schemeClr val="accent1"/>
              </a:buClr>
              <a:buSzPct val="100000"/>
              <a:buFont typeface="Arial" panose="020B0604020202020204" pitchFamily="34" charset="0"/>
              <a:buNone/>
              <a:defRPr sz="2200" b="0" kern="1200" cap="all" baseline="0">
                <a:solidFill>
                  <a:schemeClr val="accent1"/>
                </a:solidFill>
                <a:effectLst/>
                <a:latin typeface="+mn-lt"/>
                <a:ea typeface="+mn-ea"/>
                <a:cs typeface="+mn-cs"/>
              </a:defRPr>
            </a:lvl1pPr>
            <a:lvl2pPr marL="3429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500" b="1" kern="1200" cap="none" baseline="0">
                <a:solidFill>
                  <a:schemeClr val="tx1"/>
                </a:solidFill>
                <a:effectLst/>
                <a:latin typeface="+mn-lt"/>
                <a:ea typeface="+mn-ea"/>
                <a:cs typeface="+mn-cs"/>
              </a:defRPr>
            </a:lvl2pPr>
            <a:lvl3pPr marL="6858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350" b="1" kern="1200" cap="none">
                <a:solidFill>
                  <a:schemeClr val="tx1"/>
                </a:solidFill>
                <a:effectLst/>
                <a:latin typeface="+mn-lt"/>
                <a:ea typeface="+mn-ea"/>
                <a:cs typeface="+mn-cs"/>
              </a:defRPr>
            </a:lvl3pPr>
            <a:lvl4pPr marL="10287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200" b="1" kern="1200" cap="none" baseline="0">
                <a:solidFill>
                  <a:schemeClr val="tx1"/>
                </a:solidFill>
                <a:effectLst/>
                <a:latin typeface="+mn-lt"/>
                <a:ea typeface="+mn-ea"/>
                <a:cs typeface="+mn-cs"/>
              </a:defRPr>
            </a:lvl4pPr>
            <a:lvl5pPr marL="13716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200" b="1" kern="1200" cap="none">
                <a:solidFill>
                  <a:schemeClr val="tx1"/>
                </a:solidFill>
                <a:effectLst/>
                <a:latin typeface="+mn-lt"/>
                <a:ea typeface="+mn-ea"/>
                <a:cs typeface="+mn-cs"/>
              </a:defRPr>
            </a:lvl5pPr>
            <a:lvl6pPr marL="17145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a:solidFill>
                  <a:schemeClr val="tx1"/>
                </a:solidFill>
                <a:effectLst/>
                <a:latin typeface="+mn-lt"/>
                <a:ea typeface="+mn-ea"/>
                <a:cs typeface="+mn-cs"/>
              </a:defRPr>
            </a:lvl6pPr>
            <a:lvl7pPr marL="2057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a:solidFill>
                  <a:schemeClr val="tx1"/>
                </a:solidFill>
                <a:effectLst/>
                <a:latin typeface="+mn-lt"/>
                <a:ea typeface="+mn-ea"/>
                <a:cs typeface="+mn-cs"/>
              </a:defRPr>
            </a:lvl7pPr>
            <a:lvl8pPr marL="24003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baseline="0">
                <a:solidFill>
                  <a:schemeClr val="tx1"/>
                </a:solidFill>
                <a:effectLst/>
                <a:latin typeface="+mn-lt"/>
                <a:ea typeface="+mn-ea"/>
                <a:cs typeface="+mn-cs"/>
              </a:defRPr>
            </a:lvl8pPr>
            <a:lvl9pPr marL="2743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baseline="0">
                <a:solidFill>
                  <a:schemeClr val="tx1"/>
                </a:solidFill>
                <a:effectLst/>
                <a:latin typeface="+mn-lt"/>
                <a:ea typeface="+mn-ea"/>
                <a:cs typeface="+mn-cs"/>
              </a:defRPr>
            </a:lvl9pPr>
          </a:lstStyle>
          <a:p>
            <a:pPr algn="ctr"/>
            <a:r>
              <a:rPr lang="en-GB" sz="2000" dirty="0" smtClean="0"/>
              <a:t>A CONTAINING SPACE</a:t>
            </a:r>
            <a:endParaRPr lang="de-AT" sz="2000" cap="none" dirty="0"/>
          </a:p>
        </p:txBody>
      </p:sp>
      <p:sp>
        <p:nvSpPr>
          <p:cNvPr id="27" name="Text Placeholder 11">
            <a:extLst>
              <a:ext uri="{FF2B5EF4-FFF2-40B4-BE49-F238E27FC236}">
                <a16:creationId xmlns="" xmlns:a16="http://schemas.microsoft.com/office/drawing/2014/main" id="{2E2435C3-7057-4CDA-ACD6-5F8784104DDE}"/>
              </a:ext>
            </a:extLst>
          </p:cNvPr>
          <p:cNvSpPr txBox="1">
            <a:spLocks/>
          </p:cNvSpPr>
          <p:nvPr/>
        </p:nvSpPr>
        <p:spPr>
          <a:xfrm>
            <a:off x="2732613" y="3025443"/>
            <a:ext cx="2916819" cy="338554"/>
          </a:xfrm>
          <a:prstGeom prst="rect">
            <a:avLst/>
          </a:prstGeom>
        </p:spPr>
        <p:txBody>
          <a:bodyPr vert="horz" wrap="square" lIns="91440" tIns="45720" rIns="91440" bIns="45720" rtlCol="0" anchor="ctr">
            <a:spAutoFit/>
          </a:bodyPr>
          <a:lstStyle>
            <a:lvl1pPr marL="0" indent="0" algn="l" defTabSz="685800" rtl="0" eaLnBrk="1" latinLnBrk="0" hangingPunct="1">
              <a:lnSpc>
                <a:spcPct val="100000"/>
              </a:lnSpc>
              <a:spcBef>
                <a:spcPts val="1000"/>
              </a:spcBef>
              <a:buClr>
                <a:schemeClr val="accent1"/>
              </a:buClr>
              <a:buSzPct val="100000"/>
              <a:buFont typeface="Arial" panose="020B0604020202020204" pitchFamily="34" charset="0"/>
              <a:buNone/>
              <a:defRPr sz="2200" b="0" kern="1200" cap="all" baseline="0">
                <a:solidFill>
                  <a:schemeClr val="accent1"/>
                </a:solidFill>
                <a:effectLst/>
                <a:latin typeface="+mn-lt"/>
                <a:ea typeface="+mn-ea"/>
                <a:cs typeface="+mn-cs"/>
              </a:defRPr>
            </a:lvl1pPr>
            <a:lvl2pPr marL="3429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500" b="1" kern="1200" cap="none" baseline="0">
                <a:solidFill>
                  <a:schemeClr val="tx1"/>
                </a:solidFill>
                <a:effectLst/>
                <a:latin typeface="+mn-lt"/>
                <a:ea typeface="+mn-ea"/>
                <a:cs typeface="+mn-cs"/>
              </a:defRPr>
            </a:lvl2pPr>
            <a:lvl3pPr marL="6858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350" b="1" kern="1200" cap="none">
                <a:solidFill>
                  <a:schemeClr val="tx1"/>
                </a:solidFill>
                <a:effectLst/>
                <a:latin typeface="+mn-lt"/>
                <a:ea typeface="+mn-ea"/>
                <a:cs typeface="+mn-cs"/>
              </a:defRPr>
            </a:lvl3pPr>
            <a:lvl4pPr marL="10287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200" b="1" kern="1200" cap="none" baseline="0">
                <a:solidFill>
                  <a:schemeClr val="tx1"/>
                </a:solidFill>
                <a:effectLst/>
                <a:latin typeface="+mn-lt"/>
                <a:ea typeface="+mn-ea"/>
                <a:cs typeface="+mn-cs"/>
              </a:defRPr>
            </a:lvl4pPr>
            <a:lvl5pPr marL="13716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200" b="1" kern="1200" cap="none">
                <a:solidFill>
                  <a:schemeClr val="tx1"/>
                </a:solidFill>
                <a:effectLst/>
                <a:latin typeface="+mn-lt"/>
                <a:ea typeface="+mn-ea"/>
                <a:cs typeface="+mn-cs"/>
              </a:defRPr>
            </a:lvl5pPr>
            <a:lvl6pPr marL="17145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a:solidFill>
                  <a:schemeClr val="tx1"/>
                </a:solidFill>
                <a:effectLst/>
                <a:latin typeface="+mn-lt"/>
                <a:ea typeface="+mn-ea"/>
                <a:cs typeface="+mn-cs"/>
              </a:defRPr>
            </a:lvl6pPr>
            <a:lvl7pPr marL="2057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a:solidFill>
                  <a:schemeClr val="tx1"/>
                </a:solidFill>
                <a:effectLst/>
                <a:latin typeface="+mn-lt"/>
                <a:ea typeface="+mn-ea"/>
                <a:cs typeface="+mn-cs"/>
              </a:defRPr>
            </a:lvl7pPr>
            <a:lvl8pPr marL="24003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baseline="0">
                <a:solidFill>
                  <a:schemeClr val="tx1"/>
                </a:solidFill>
                <a:effectLst/>
                <a:latin typeface="+mn-lt"/>
                <a:ea typeface="+mn-ea"/>
                <a:cs typeface="+mn-cs"/>
              </a:defRPr>
            </a:lvl8pPr>
            <a:lvl9pPr marL="2743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baseline="0">
                <a:solidFill>
                  <a:schemeClr val="tx1"/>
                </a:solidFill>
                <a:effectLst/>
                <a:latin typeface="+mn-lt"/>
                <a:ea typeface="+mn-ea"/>
                <a:cs typeface="+mn-cs"/>
              </a:defRPr>
            </a:lvl9pPr>
          </a:lstStyle>
          <a:p>
            <a:pPr algn="ctr"/>
            <a:r>
              <a:rPr lang="en-GB" sz="1600" dirty="0" smtClean="0"/>
              <a:t>BUILDING TOGETHER</a:t>
            </a:r>
            <a:endParaRPr lang="de-AT" sz="1600" cap="none" dirty="0"/>
          </a:p>
        </p:txBody>
      </p:sp>
      <p:sp>
        <p:nvSpPr>
          <p:cNvPr id="28" name="Text Placeholder 11">
            <a:extLst>
              <a:ext uri="{FF2B5EF4-FFF2-40B4-BE49-F238E27FC236}">
                <a16:creationId xmlns="" xmlns:a16="http://schemas.microsoft.com/office/drawing/2014/main" id="{2E2435C3-7057-4CDA-ACD6-5F8784104DDE}"/>
              </a:ext>
            </a:extLst>
          </p:cNvPr>
          <p:cNvSpPr txBox="1">
            <a:spLocks/>
          </p:cNvSpPr>
          <p:nvPr/>
        </p:nvSpPr>
        <p:spPr>
          <a:xfrm>
            <a:off x="6764111" y="2988386"/>
            <a:ext cx="2472770" cy="584775"/>
          </a:xfrm>
          <a:prstGeom prst="rect">
            <a:avLst/>
          </a:prstGeom>
        </p:spPr>
        <p:txBody>
          <a:bodyPr vert="horz" wrap="square" lIns="91440" tIns="45720" rIns="91440" bIns="45720" rtlCol="0" anchor="ctr">
            <a:spAutoFit/>
          </a:bodyPr>
          <a:lstStyle>
            <a:lvl1pPr marL="0" indent="0" algn="l" defTabSz="685800" rtl="0" eaLnBrk="1" latinLnBrk="0" hangingPunct="1">
              <a:lnSpc>
                <a:spcPct val="100000"/>
              </a:lnSpc>
              <a:spcBef>
                <a:spcPts val="1000"/>
              </a:spcBef>
              <a:buClr>
                <a:schemeClr val="accent1"/>
              </a:buClr>
              <a:buSzPct val="100000"/>
              <a:buFont typeface="Arial" panose="020B0604020202020204" pitchFamily="34" charset="0"/>
              <a:buNone/>
              <a:defRPr sz="2200" b="0" kern="1200" cap="all" baseline="0">
                <a:solidFill>
                  <a:schemeClr val="accent1"/>
                </a:solidFill>
                <a:effectLst/>
                <a:latin typeface="+mn-lt"/>
                <a:ea typeface="+mn-ea"/>
                <a:cs typeface="+mn-cs"/>
              </a:defRPr>
            </a:lvl1pPr>
            <a:lvl2pPr marL="3429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500" b="1" kern="1200" cap="none" baseline="0">
                <a:solidFill>
                  <a:schemeClr val="tx1"/>
                </a:solidFill>
                <a:effectLst/>
                <a:latin typeface="+mn-lt"/>
                <a:ea typeface="+mn-ea"/>
                <a:cs typeface="+mn-cs"/>
              </a:defRPr>
            </a:lvl2pPr>
            <a:lvl3pPr marL="6858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350" b="1" kern="1200" cap="none">
                <a:solidFill>
                  <a:schemeClr val="tx1"/>
                </a:solidFill>
                <a:effectLst/>
                <a:latin typeface="+mn-lt"/>
                <a:ea typeface="+mn-ea"/>
                <a:cs typeface="+mn-cs"/>
              </a:defRPr>
            </a:lvl3pPr>
            <a:lvl4pPr marL="10287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200" b="1" kern="1200" cap="none" baseline="0">
                <a:solidFill>
                  <a:schemeClr val="tx1"/>
                </a:solidFill>
                <a:effectLst/>
                <a:latin typeface="+mn-lt"/>
                <a:ea typeface="+mn-ea"/>
                <a:cs typeface="+mn-cs"/>
              </a:defRPr>
            </a:lvl4pPr>
            <a:lvl5pPr marL="13716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200" b="1" kern="1200" cap="none">
                <a:solidFill>
                  <a:schemeClr val="tx1"/>
                </a:solidFill>
                <a:effectLst/>
                <a:latin typeface="+mn-lt"/>
                <a:ea typeface="+mn-ea"/>
                <a:cs typeface="+mn-cs"/>
              </a:defRPr>
            </a:lvl5pPr>
            <a:lvl6pPr marL="17145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a:solidFill>
                  <a:schemeClr val="tx1"/>
                </a:solidFill>
                <a:effectLst/>
                <a:latin typeface="+mn-lt"/>
                <a:ea typeface="+mn-ea"/>
                <a:cs typeface="+mn-cs"/>
              </a:defRPr>
            </a:lvl6pPr>
            <a:lvl7pPr marL="2057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a:solidFill>
                  <a:schemeClr val="tx1"/>
                </a:solidFill>
                <a:effectLst/>
                <a:latin typeface="+mn-lt"/>
                <a:ea typeface="+mn-ea"/>
                <a:cs typeface="+mn-cs"/>
              </a:defRPr>
            </a:lvl7pPr>
            <a:lvl8pPr marL="24003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baseline="0">
                <a:solidFill>
                  <a:schemeClr val="tx1"/>
                </a:solidFill>
                <a:effectLst/>
                <a:latin typeface="+mn-lt"/>
                <a:ea typeface="+mn-ea"/>
                <a:cs typeface="+mn-cs"/>
              </a:defRPr>
            </a:lvl8pPr>
            <a:lvl9pPr marL="2743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baseline="0">
                <a:solidFill>
                  <a:schemeClr val="tx1"/>
                </a:solidFill>
                <a:effectLst/>
                <a:latin typeface="+mn-lt"/>
                <a:ea typeface="+mn-ea"/>
                <a:cs typeface="+mn-cs"/>
              </a:defRPr>
            </a:lvl9pPr>
          </a:lstStyle>
          <a:p>
            <a:pPr algn="ctr"/>
            <a:r>
              <a:rPr lang="en-GB" sz="1600" dirty="0" smtClean="0"/>
              <a:t>FINDING OTHERS         ‘IN THE SAME SHOES’</a:t>
            </a:r>
            <a:endParaRPr lang="de-AT" sz="1600" cap="none" dirty="0"/>
          </a:p>
        </p:txBody>
      </p:sp>
      <p:sp>
        <p:nvSpPr>
          <p:cNvPr id="29" name="Text Placeholder 6">
            <a:extLst>
              <a:ext uri="{FF2B5EF4-FFF2-40B4-BE49-F238E27FC236}">
                <a16:creationId xmlns="" xmlns:a16="http://schemas.microsoft.com/office/drawing/2014/main" id="{0D65709F-5A95-48DA-8EFD-1F3F608901A6}"/>
              </a:ext>
            </a:extLst>
          </p:cNvPr>
          <p:cNvSpPr txBox="1">
            <a:spLocks/>
          </p:cNvSpPr>
          <p:nvPr/>
        </p:nvSpPr>
        <p:spPr>
          <a:xfrm>
            <a:off x="6317483" y="5563559"/>
            <a:ext cx="2260234" cy="532264"/>
          </a:xfrm>
          <a:prstGeom prst="rect">
            <a:avLst/>
          </a:prstGeom>
        </p:spPr>
        <p:txBody>
          <a:bodyPr vert="horz" lIns="91440" tIns="45720" rIns="91440" bIns="45720" rtlCol="0" anchor="ctr">
            <a:normAutofit/>
          </a:bodyPr>
          <a:lstStyle>
            <a:lvl1pPr marL="0" indent="0" algn="l" defTabSz="685800" rtl="0" eaLnBrk="1" latinLnBrk="0" hangingPunct="1">
              <a:lnSpc>
                <a:spcPct val="100000"/>
              </a:lnSpc>
              <a:spcBef>
                <a:spcPts val="1000"/>
              </a:spcBef>
              <a:buClr>
                <a:schemeClr val="accent1"/>
              </a:buClr>
              <a:buSzPct val="100000"/>
              <a:buFont typeface="Arial" panose="020B0604020202020204" pitchFamily="34" charset="0"/>
              <a:buNone/>
              <a:defRPr sz="2200" b="0" kern="1200" cap="all" baseline="0">
                <a:solidFill>
                  <a:schemeClr val="accent1"/>
                </a:solidFill>
                <a:effectLst/>
                <a:latin typeface="+mn-lt"/>
                <a:ea typeface="+mn-ea"/>
                <a:cs typeface="+mn-cs"/>
              </a:defRPr>
            </a:lvl1pPr>
            <a:lvl2pPr marL="3429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500" b="1" kern="1200" cap="none" baseline="0">
                <a:solidFill>
                  <a:schemeClr val="tx1"/>
                </a:solidFill>
                <a:effectLst/>
                <a:latin typeface="+mn-lt"/>
                <a:ea typeface="+mn-ea"/>
                <a:cs typeface="+mn-cs"/>
              </a:defRPr>
            </a:lvl2pPr>
            <a:lvl3pPr marL="6858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350" b="1" kern="1200" cap="none">
                <a:solidFill>
                  <a:schemeClr val="tx1"/>
                </a:solidFill>
                <a:effectLst/>
                <a:latin typeface="+mn-lt"/>
                <a:ea typeface="+mn-ea"/>
                <a:cs typeface="+mn-cs"/>
              </a:defRPr>
            </a:lvl3pPr>
            <a:lvl4pPr marL="10287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200" b="1" kern="1200" cap="none" baseline="0">
                <a:solidFill>
                  <a:schemeClr val="tx1"/>
                </a:solidFill>
                <a:effectLst/>
                <a:latin typeface="+mn-lt"/>
                <a:ea typeface="+mn-ea"/>
                <a:cs typeface="+mn-cs"/>
              </a:defRPr>
            </a:lvl4pPr>
            <a:lvl5pPr marL="13716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200" b="1" kern="1200" cap="none">
                <a:solidFill>
                  <a:schemeClr val="tx1"/>
                </a:solidFill>
                <a:effectLst/>
                <a:latin typeface="+mn-lt"/>
                <a:ea typeface="+mn-ea"/>
                <a:cs typeface="+mn-cs"/>
              </a:defRPr>
            </a:lvl5pPr>
            <a:lvl6pPr marL="17145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a:solidFill>
                  <a:schemeClr val="tx1"/>
                </a:solidFill>
                <a:effectLst/>
                <a:latin typeface="+mn-lt"/>
                <a:ea typeface="+mn-ea"/>
                <a:cs typeface="+mn-cs"/>
              </a:defRPr>
            </a:lvl6pPr>
            <a:lvl7pPr marL="2057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a:solidFill>
                  <a:schemeClr val="tx1"/>
                </a:solidFill>
                <a:effectLst/>
                <a:latin typeface="+mn-lt"/>
                <a:ea typeface="+mn-ea"/>
                <a:cs typeface="+mn-cs"/>
              </a:defRPr>
            </a:lvl7pPr>
            <a:lvl8pPr marL="24003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baseline="0">
                <a:solidFill>
                  <a:schemeClr val="tx1"/>
                </a:solidFill>
                <a:effectLst/>
                <a:latin typeface="+mn-lt"/>
                <a:ea typeface="+mn-ea"/>
                <a:cs typeface="+mn-cs"/>
              </a:defRPr>
            </a:lvl8pPr>
            <a:lvl9pPr marL="2743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baseline="0">
                <a:solidFill>
                  <a:schemeClr val="tx1"/>
                </a:solidFill>
                <a:effectLst/>
                <a:latin typeface="+mn-lt"/>
                <a:ea typeface="+mn-ea"/>
                <a:cs typeface="+mn-cs"/>
              </a:defRPr>
            </a:lvl9pPr>
          </a:lstStyle>
          <a:p>
            <a:pPr algn="ctr"/>
            <a:r>
              <a:rPr lang="en-GB" sz="1600" dirty="0" smtClean="0"/>
              <a:t>exploration</a:t>
            </a:r>
            <a:endParaRPr lang="de-AT" sz="1600" dirty="0"/>
          </a:p>
        </p:txBody>
      </p:sp>
      <p:sp>
        <p:nvSpPr>
          <p:cNvPr id="30" name="Text Placeholder 6">
            <a:extLst>
              <a:ext uri="{FF2B5EF4-FFF2-40B4-BE49-F238E27FC236}">
                <a16:creationId xmlns="" xmlns:a16="http://schemas.microsoft.com/office/drawing/2014/main" id="{0D65709F-5A95-48DA-8EFD-1F3F608901A6}"/>
              </a:ext>
            </a:extLst>
          </p:cNvPr>
          <p:cNvSpPr txBox="1">
            <a:spLocks/>
          </p:cNvSpPr>
          <p:nvPr/>
        </p:nvSpPr>
        <p:spPr>
          <a:xfrm>
            <a:off x="2781769" y="5160734"/>
            <a:ext cx="2260234" cy="532264"/>
          </a:xfrm>
          <a:prstGeom prst="rect">
            <a:avLst/>
          </a:prstGeom>
        </p:spPr>
        <p:txBody>
          <a:bodyPr vert="horz" lIns="91440" tIns="45720" rIns="91440" bIns="45720" rtlCol="0" anchor="ctr">
            <a:normAutofit/>
          </a:bodyPr>
          <a:lstStyle>
            <a:lvl1pPr marL="0" indent="0" algn="l" defTabSz="685800" rtl="0" eaLnBrk="1" latinLnBrk="0" hangingPunct="1">
              <a:lnSpc>
                <a:spcPct val="100000"/>
              </a:lnSpc>
              <a:spcBef>
                <a:spcPts val="1000"/>
              </a:spcBef>
              <a:buClr>
                <a:schemeClr val="accent1"/>
              </a:buClr>
              <a:buSzPct val="100000"/>
              <a:buFont typeface="Arial" panose="020B0604020202020204" pitchFamily="34" charset="0"/>
              <a:buNone/>
              <a:defRPr sz="2200" b="0" kern="1200" cap="all" baseline="0">
                <a:solidFill>
                  <a:schemeClr val="accent1"/>
                </a:solidFill>
                <a:effectLst/>
                <a:latin typeface="+mn-lt"/>
                <a:ea typeface="+mn-ea"/>
                <a:cs typeface="+mn-cs"/>
              </a:defRPr>
            </a:lvl1pPr>
            <a:lvl2pPr marL="3429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500" b="1" kern="1200" cap="none" baseline="0">
                <a:solidFill>
                  <a:schemeClr val="tx1"/>
                </a:solidFill>
                <a:effectLst/>
                <a:latin typeface="+mn-lt"/>
                <a:ea typeface="+mn-ea"/>
                <a:cs typeface="+mn-cs"/>
              </a:defRPr>
            </a:lvl2pPr>
            <a:lvl3pPr marL="6858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350" b="1" kern="1200" cap="none">
                <a:solidFill>
                  <a:schemeClr val="tx1"/>
                </a:solidFill>
                <a:effectLst/>
                <a:latin typeface="+mn-lt"/>
                <a:ea typeface="+mn-ea"/>
                <a:cs typeface="+mn-cs"/>
              </a:defRPr>
            </a:lvl3pPr>
            <a:lvl4pPr marL="10287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200" b="1" kern="1200" cap="none" baseline="0">
                <a:solidFill>
                  <a:schemeClr val="tx1"/>
                </a:solidFill>
                <a:effectLst/>
                <a:latin typeface="+mn-lt"/>
                <a:ea typeface="+mn-ea"/>
                <a:cs typeface="+mn-cs"/>
              </a:defRPr>
            </a:lvl4pPr>
            <a:lvl5pPr marL="1371600" indent="0" algn="l" defTabSz="685800" rtl="0" eaLnBrk="1" latinLnBrk="0" hangingPunct="1">
              <a:lnSpc>
                <a:spcPct val="120000"/>
              </a:lnSpc>
              <a:spcBef>
                <a:spcPts val="500"/>
              </a:spcBef>
              <a:buClr>
                <a:schemeClr val="accent1"/>
              </a:buClr>
              <a:buSzPct val="100000"/>
              <a:buFont typeface="Arial" panose="020B0604020202020204" pitchFamily="34" charset="0"/>
              <a:buNone/>
              <a:defRPr sz="1200" b="1" kern="1200" cap="none">
                <a:solidFill>
                  <a:schemeClr val="tx1"/>
                </a:solidFill>
                <a:effectLst/>
                <a:latin typeface="+mn-lt"/>
                <a:ea typeface="+mn-ea"/>
                <a:cs typeface="+mn-cs"/>
              </a:defRPr>
            </a:lvl5pPr>
            <a:lvl6pPr marL="17145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a:solidFill>
                  <a:schemeClr val="tx1"/>
                </a:solidFill>
                <a:effectLst/>
                <a:latin typeface="+mn-lt"/>
                <a:ea typeface="+mn-ea"/>
                <a:cs typeface="+mn-cs"/>
              </a:defRPr>
            </a:lvl6pPr>
            <a:lvl7pPr marL="2057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a:solidFill>
                  <a:schemeClr val="tx1"/>
                </a:solidFill>
                <a:effectLst/>
                <a:latin typeface="+mn-lt"/>
                <a:ea typeface="+mn-ea"/>
                <a:cs typeface="+mn-cs"/>
              </a:defRPr>
            </a:lvl7pPr>
            <a:lvl8pPr marL="24003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baseline="0">
                <a:solidFill>
                  <a:schemeClr val="tx1"/>
                </a:solidFill>
                <a:effectLst/>
                <a:latin typeface="+mn-lt"/>
                <a:ea typeface="+mn-ea"/>
                <a:cs typeface="+mn-cs"/>
              </a:defRPr>
            </a:lvl8pPr>
            <a:lvl9pPr marL="2743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200" b="1" kern="1200" baseline="0">
                <a:solidFill>
                  <a:schemeClr val="tx1"/>
                </a:solidFill>
                <a:effectLst/>
                <a:latin typeface="+mn-lt"/>
                <a:ea typeface="+mn-ea"/>
                <a:cs typeface="+mn-cs"/>
              </a:defRPr>
            </a:lvl9pPr>
          </a:lstStyle>
          <a:p>
            <a:pPr algn="ctr"/>
            <a:r>
              <a:rPr lang="en-GB" sz="1600" dirty="0" smtClean="0"/>
              <a:t>friendship</a:t>
            </a:r>
            <a:endParaRPr lang="de-AT" sz="1600" dirty="0"/>
          </a:p>
        </p:txBody>
      </p:sp>
    </p:spTree>
    <p:extLst>
      <p:ext uri="{BB962C8B-B14F-4D97-AF65-F5344CB8AC3E}">
        <p14:creationId xmlns:p14="http://schemas.microsoft.com/office/powerpoint/2010/main" val="9258439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81AE47-11AA-4D4F-8C2B-0E320FB10824}"/>
              </a:ext>
            </a:extLst>
          </p:cNvPr>
          <p:cNvSpPr>
            <a:spLocks noGrp="1"/>
          </p:cNvSpPr>
          <p:nvPr>
            <p:ph type="title"/>
          </p:nvPr>
        </p:nvSpPr>
        <p:spPr/>
        <p:txBody>
          <a:bodyPr/>
          <a:lstStyle/>
          <a:p>
            <a:r>
              <a:rPr lang="en-GB" dirty="0" smtClean="0"/>
              <a:t>How will the </a:t>
            </a:r>
            <a:r>
              <a:rPr lang="en-GB" dirty="0"/>
              <a:t>community </a:t>
            </a:r>
            <a:r>
              <a:rPr lang="en-GB" dirty="0" smtClean="0"/>
              <a:t>look?</a:t>
            </a:r>
            <a:endParaRPr lang="de-AT" dirty="0"/>
          </a:p>
        </p:txBody>
      </p:sp>
      <p:sp>
        <p:nvSpPr>
          <p:cNvPr id="5" name="Text Placeholder 4">
            <a:extLst>
              <a:ext uri="{FF2B5EF4-FFF2-40B4-BE49-F238E27FC236}">
                <a16:creationId xmlns="" xmlns:a16="http://schemas.microsoft.com/office/drawing/2014/main" id="{2EA56333-4DC5-4DD7-AC5B-7EE846DCE204}"/>
              </a:ext>
            </a:extLst>
          </p:cNvPr>
          <p:cNvSpPr>
            <a:spLocks noGrp="1"/>
          </p:cNvSpPr>
          <p:nvPr>
            <p:ph type="body" idx="1"/>
          </p:nvPr>
        </p:nvSpPr>
        <p:spPr>
          <a:xfrm>
            <a:off x="3733619" y="2019550"/>
            <a:ext cx="2260234" cy="801943"/>
          </a:xfrm>
        </p:spPr>
        <p:txBody>
          <a:bodyPr>
            <a:normAutofit fontScale="77500" lnSpcReduction="20000"/>
          </a:bodyPr>
          <a:lstStyle/>
          <a:p>
            <a:r>
              <a:rPr lang="en-GB" dirty="0" smtClean="0"/>
              <a:t>COMMUNITY presentations / NETWORK EVENTS</a:t>
            </a:r>
            <a:endParaRPr lang="de-AT" dirty="0"/>
          </a:p>
        </p:txBody>
      </p:sp>
      <p:sp>
        <p:nvSpPr>
          <p:cNvPr id="7" name="Text Placeholder 6">
            <a:extLst>
              <a:ext uri="{FF2B5EF4-FFF2-40B4-BE49-F238E27FC236}">
                <a16:creationId xmlns="" xmlns:a16="http://schemas.microsoft.com/office/drawing/2014/main" id="{0D65709F-5A95-48DA-8EFD-1F3F608901A6}"/>
              </a:ext>
            </a:extLst>
          </p:cNvPr>
          <p:cNvSpPr>
            <a:spLocks noGrp="1"/>
          </p:cNvSpPr>
          <p:nvPr>
            <p:ph type="body" sz="quarter" idx="3"/>
          </p:nvPr>
        </p:nvSpPr>
        <p:spPr>
          <a:xfrm>
            <a:off x="6023914" y="2019550"/>
            <a:ext cx="2260234" cy="802237"/>
          </a:xfrm>
        </p:spPr>
        <p:txBody>
          <a:bodyPr>
            <a:normAutofit fontScale="77500" lnSpcReduction="20000"/>
          </a:bodyPr>
          <a:lstStyle/>
          <a:p>
            <a:r>
              <a:rPr lang="en-GB" dirty="0"/>
              <a:t>Local and online community </a:t>
            </a:r>
            <a:r>
              <a:rPr lang="en-GB" dirty="0" err="1"/>
              <a:t>cafÉs</a:t>
            </a:r>
            <a:endParaRPr lang="de-AT" dirty="0"/>
          </a:p>
        </p:txBody>
      </p:sp>
      <p:sp>
        <p:nvSpPr>
          <p:cNvPr id="12" name="Text Placeholder 11">
            <a:extLst>
              <a:ext uri="{FF2B5EF4-FFF2-40B4-BE49-F238E27FC236}">
                <a16:creationId xmlns="" xmlns:a16="http://schemas.microsoft.com/office/drawing/2014/main" id="{2E2435C3-7057-4CDA-ACD6-5F8784104DDE}"/>
              </a:ext>
            </a:extLst>
          </p:cNvPr>
          <p:cNvSpPr>
            <a:spLocks noGrp="1"/>
          </p:cNvSpPr>
          <p:nvPr>
            <p:ph type="body" sz="quarter" idx="13"/>
          </p:nvPr>
        </p:nvSpPr>
        <p:spPr>
          <a:xfrm>
            <a:off x="1443490" y="1935126"/>
            <a:ext cx="2214110" cy="886661"/>
          </a:xfrm>
        </p:spPr>
        <p:txBody>
          <a:bodyPr>
            <a:normAutofit/>
          </a:bodyPr>
          <a:lstStyle/>
          <a:p>
            <a:r>
              <a:rPr lang="en-GB" sz="1600" dirty="0"/>
              <a:t>An online collaboration platform - </a:t>
            </a:r>
            <a:r>
              <a:rPr lang="en-GB" sz="1600" cap="none" dirty="0"/>
              <a:t>Basecamp</a:t>
            </a:r>
            <a:endParaRPr lang="de-AT" sz="1600" cap="none" dirty="0"/>
          </a:p>
        </p:txBody>
      </p:sp>
      <p:pic>
        <p:nvPicPr>
          <p:cNvPr id="1026" name="Picture 2">
            <a:extLst>
              <a:ext uri="{FF2B5EF4-FFF2-40B4-BE49-F238E27FC236}">
                <a16:creationId xmlns="" xmlns:a16="http://schemas.microsoft.com/office/drawing/2014/main" id="{2891041D-7A7D-44E9-88D4-80FB0342168F}"/>
              </a:ext>
            </a:extLst>
          </p:cNvPr>
          <p:cNvPicPr>
            <a:picLocks noGrp="1" noChangeAspect="1" noChangeArrowheads="1"/>
          </p:cNvPicPr>
          <p:nvPr>
            <p:ph sz="quarter" idx="4"/>
          </p:nvPr>
        </p:nvPicPr>
        <p:blipFill rotWithShape="1">
          <a:blip r:embed="rId2" cstate="print">
            <a:extLst>
              <a:ext uri="{28A0092B-C50C-407E-A947-70E740481C1C}">
                <a14:useLocalDpi xmlns:a14="http://schemas.microsoft.com/office/drawing/2010/main" val="0"/>
              </a:ext>
            </a:extLst>
          </a:blip>
          <a:srcRect r="11354"/>
          <a:stretch/>
        </p:blipFill>
        <p:spPr bwMode="auto">
          <a:xfrm>
            <a:off x="6178856" y="3153570"/>
            <a:ext cx="1835978" cy="142027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15" name="Rectangle 14">
            <a:extLst>
              <a:ext uri="{FF2B5EF4-FFF2-40B4-BE49-F238E27FC236}">
                <a16:creationId xmlns="" xmlns:a16="http://schemas.microsoft.com/office/drawing/2014/main" id="{4E220FC3-4D3A-4007-9E66-220D04716593}"/>
              </a:ext>
            </a:extLst>
          </p:cNvPr>
          <p:cNvSpPr/>
          <p:nvPr/>
        </p:nvSpPr>
        <p:spPr>
          <a:xfrm>
            <a:off x="1374765" y="5042202"/>
            <a:ext cx="6735762" cy="738664"/>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r>
              <a:rPr lang="en-GB" sz="1400" dirty="0">
                <a:latin typeface="Gill Sans MT (Body)"/>
              </a:rPr>
              <a:t>An opportunity to connect, share and work together with previous and future participants of the programmes/conferences held by The Tavistock Institute, including long-time friends and associates, whether online or in person</a:t>
            </a:r>
            <a:r>
              <a:rPr lang="en-GB" sz="1400" dirty="0">
                <a:latin typeface="-apple-system"/>
              </a:rPr>
              <a:t>.</a:t>
            </a:r>
            <a:endParaRPr lang="de-AT" sz="1400" dirty="0"/>
          </a:p>
        </p:txBody>
      </p:sp>
      <p:pic>
        <p:nvPicPr>
          <p:cNvPr id="8" name="Content Placeholder 7">
            <a:extLst>
              <a:ext uri="{FF2B5EF4-FFF2-40B4-BE49-F238E27FC236}">
                <a16:creationId xmlns="" xmlns:a16="http://schemas.microsoft.com/office/drawing/2014/main" id="{94EF4C72-E6AE-42C0-B50B-4B4819F0990B}"/>
              </a:ext>
            </a:extLst>
          </p:cNvPr>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3840799" y="3153570"/>
            <a:ext cx="1974850" cy="142027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3" name="Content Placeholder 10">
            <a:extLst>
              <a:ext uri="{FF2B5EF4-FFF2-40B4-BE49-F238E27FC236}">
                <a16:creationId xmlns="" xmlns:a16="http://schemas.microsoft.com/office/drawing/2014/main" id="{C61FD97B-99C8-44C0-B3AE-8C391DA6D255}"/>
              </a:ext>
            </a:extLst>
          </p:cNvPr>
          <p:cNvPicPr>
            <a:picLocks noGrp="1" noChangeAspect="1"/>
          </p:cNvPicPr>
          <p:nvPr>
            <p:ph sz="quarter" idx="14"/>
          </p:nvPr>
        </p:nvPicPr>
        <p:blipFill>
          <a:blip r:embed="rId4"/>
          <a:stretch>
            <a:fillRect/>
          </a:stretch>
        </p:blipFill>
        <p:spPr>
          <a:xfrm>
            <a:off x="1443038" y="3153570"/>
            <a:ext cx="2043432" cy="142027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5228714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1C2CF5FE-648E-443C-8F0B-A8E29EE960E1}"/>
              </a:ext>
            </a:extLst>
          </p:cNvPr>
          <p:cNvSpPr>
            <a:spLocks noGrp="1"/>
          </p:cNvSpPr>
          <p:nvPr>
            <p:ph type="title"/>
          </p:nvPr>
        </p:nvSpPr>
        <p:spPr/>
        <p:txBody>
          <a:bodyPr/>
          <a:lstStyle/>
          <a:p>
            <a:r>
              <a:rPr lang="en-GB" dirty="0"/>
              <a:t>An Online collaboration </a:t>
            </a:r>
            <a:r>
              <a:rPr lang="en-GB" dirty="0" smtClean="0"/>
              <a:t>platform - </a:t>
            </a:r>
            <a:r>
              <a:rPr lang="en-GB" cap="none" dirty="0" smtClean="0"/>
              <a:t>Basecamp</a:t>
            </a:r>
            <a:endParaRPr lang="de-AT" dirty="0"/>
          </a:p>
        </p:txBody>
      </p:sp>
      <p:sp>
        <p:nvSpPr>
          <p:cNvPr id="5" name="Content Placeholder 4">
            <a:extLst>
              <a:ext uri="{FF2B5EF4-FFF2-40B4-BE49-F238E27FC236}">
                <a16:creationId xmlns="" xmlns:a16="http://schemas.microsoft.com/office/drawing/2014/main" id="{0A95DC84-D539-4A6C-8C0F-32FB093A1AD6}"/>
              </a:ext>
            </a:extLst>
          </p:cNvPr>
          <p:cNvSpPr>
            <a:spLocks noGrp="1"/>
          </p:cNvSpPr>
          <p:nvPr>
            <p:ph sz="half" idx="1"/>
          </p:nvPr>
        </p:nvSpPr>
        <p:spPr>
          <a:xfrm>
            <a:off x="1340310" y="2015495"/>
            <a:ext cx="3019039" cy="3641026"/>
          </a:xfrm>
        </p:spPr>
        <p:txBody>
          <a:bodyPr>
            <a:noAutofit/>
          </a:bodyPr>
          <a:lstStyle/>
          <a:p>
            <a:pPr>
              <a:lnSpc>
                <a:spcPct val="100000"/>
              </a:lnSpc>
            </a:pPr>
            <a:r>
              <a:rPr lang="en-GB" sz="1600" dirty="0"/>
              <a:t>Create projects and teams to work on </a:t>
            </a:r>
            <a:r>
              <a:rPr lang="en-GB" sz="1600" b="1" dirty="0"/>
              <a:t>action</a:t>
            </a:r>
            <a:r>
              <a:rPr lang="en-GB" sz="1600" dirty="0"/>
              <a:t> </a:t>
            </a:r>
            <a:r>
              <a:rPr lang="en-GB" sz="1600" b="1" dirty="0"/>
              <a:t>research </a:t>
            </a:r>
            <a:r>
              <a:rPr lang="en-GB" sz="1600" dirty="0"/>
              <a:t>together</a:t>
            </a:r>
          </a:p>
          <a:p>
            <a:pPr>
              <a:lnSpc>
                <a:spcPct val="100000"/>
              </a:lnSpc>
            </a:pPr>
            <a:r>
              <a:rPr lang="en-GB" sz="1600" b="1" dirty="0"/>
              <a:t>Share articles </a:t>
            </a:r>
            <a:r>
              <a:rPr lang="en-GB" sz="1600" dirty="0"/>
              <a:t>or presentations for peer-feedback</a:t>
            </a:r>
          </a:p>
          <a:p>
            <a:pPr>
              <a:lnSpc>
                <a:spcPct val="100000"/>
              </a:lnSpc>
            </a:pPr>
            <a:r>
              <a:rPr lang="en-GB" sz="1600" dirty="0"/>
              <a:t>Community Conversations – regular discussion of hot topics</a:t>
            </a:r>
          </a:p>
          <a:p>
            <a:pPr>
              <a:lnSpc>
                <a:spcPct val="100000"/>
              </a:lnSpc>
            </a:pPr>
            <a:r>
              <a:rPr lang="en-GB" sz="1600" b="1" dirty="0"/>
              <a:t>Online mentoring </a:t>
            </a:r>
            <a:r>
              <a:rPr lang="en-GB" sz="1600" dirty="0" smtClean="0"/>
              <a:t>(possibly paid for)</a:t>
            </a:r>
            <a:r>
              <a:rPr lang="en-GB" sz="1600" b="1" dirty="0" smtClean="0"/>
              <a:t> </a:t>
            </a:r>
            <a:r>
              <a:rPr lang="en-GB" sz="1600" dirty="0" smtClean="0"/>
              <a:t>on </a:t>
            </a:r>
            <a:r>
              <a:rPr lang="en-GB" sz="1600" dirty="0"/>
              <a:t>the progress of your project</a:t>
            </a:r>
          </a:p>
          <a:p>
            <a:pPr>
              <a:lnSpc>
                <a:spcPct val="100000"/>
              </a:lnSpc>
            </a:pPr>
            <a:r>
              <a:rPr lang="en-GB" sz="1600" dirty="0"/>
              <a:t>Regular inclusive meetings / discussion forums</a:t>
            </a:r>
          </a:p>
          <a:p>
            <a:endParaRPr lang="de-AT" sz="1600" dirty="0"/>
          </a:p>
        </p:txBody>
      </p:sp>
      <p:pic>
        <p:nvPicPr>
          <p:cNvPr id="11" name="Content Placeholder 10">
            <a:extLst>
              <a:ext uri="{FF2B5EF4-FFF2-40B4-BE49-F238E27FC236}">
                <a16:creationId xmlns="" xmlns:a16="http://schemas.microsoft.com/office/drawing/2014/main" id="{DFD77001-A2B7-4DF3-BED2-CCEC083C71D3}"/>
              </a:ext>
            </a:extLst>
          </p:cNvPr>
          <p:cNvPicPr>
            <a:picLocks noGrp="1" noChangeAspect="1"/>
          </p:cNvPicPr>
          <p:nvPr>
            <p:ph sz="half" idx="2"/>
          </p:nvPr>
        </p:nvPicPr>
        <p:blipFill>
          <a:blip r:embed="rId2"/>
          <a:stretch>
            <a:fillRect/>
          </a:stretch>
        </p:blipFill>
        <p:spPr>
          <a:xfrm>
            <a:off x="4658936" y="2115878"/>
            <a:ext cx="3319604" cy="230726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3" name="Picture 2">
            <a:extLst>
              <a:ext uri="{FF2B5EF4-FFF2-40B4-BE49-F238E27FC236}">
                <a16:creationId xmlns="" xmlns:a16="http://schemas.microsoft.com/office/drawing/2014/main" id="{007E0D79-D979-4B95-851C-8211CC835B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48402" y="4051006"/>
            <a:ext cx="2986567" cy="1679944"/>
          </a:xfrm>
          <a:prstGeom prst="rect">
            <a:avLst/>
          </a:prstGeom>
        </p:spPr>
      </p:pic>
    </p:spTree>
    <p:extLst>
      <p:ext uri="{BB962C8B-B14F-4D97-AF65-F5344CB8AC3E}">
        <p14:creationId xmlns:p14="http://schemas.microsoft.com/office/powerpoint/2010/main" val="14368484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1C2CF5FE-648E-443C-8F0B-A8E29EE960E1}"/>
              </a:ext>
            </a:extLst>
          </p:cNvPr>
          <p:cNvSpPr>
            <a:spLocks noGrp="1"/>
          </p:cNvSpPr>
          <p:nvPr>
            <p:ph type="title"/>
          </p:nvPr>
        </p:nvSpPr>
        <p:spPr/>
        <p:txBody>
          <a:bodyPr/>
          <a:lstStyle/>
          <a:p>
            <a:r>
              <a:rPr lang="en-GB" dirty="0" smtClean="0"/>
              <a:t>Community sessions</a:t>
            </a:r>
            <a:endParaRPr lang="de-AT" dirty="0"/>
          </a:p>
        </p:txBody>
      </p:sp>
      <p:sp>
        <p:nvSpPr>
          <p:cNvPr id="5" name="Content Placeholder 4">
            <a:extLst>
              <a:ext uri="{FF2B5EF4-FFF2-40B4-BE49-F238E27FC236}">
                <a16:creationId xmlns="" xmlns:a16="http://schemas.microsoft.com/office/drawing/2014/main" id="{0A95DC84-D539-4A6C-8C0F-32FB093A1AD6}"/>
              </a:ext>
            </a:extLst>
          </p:cNvPr>
          <p:cNvSpPr>
            <a:spLocks noGrp="1"/>
          </p:cNvSpPr>
          <p:nvPr>
            <p:ph sz="half" idx="1"/>
          </p:nvPr>
        </p:nvSpPr>
        <p:spPr>
          <a:xfrm>
            <a:off x="1443490" y="2013935"/>
            <a:ext cx="3900866" cy="3871959"/>
          </a:xfrm>
        </p:spPr>
        <p:txBody>
          <a:bodyPr>
            <a:normAutofit lnSpcReduction="10000"/>
          </a:bodyPr>
          <a:lstStyle/>
          <a:p>
            <a:r>
              <a:rPr lang="en-GB" sz="1600" dirty="0"/>
              <a:t>Sign up to online community live sessions</a:t>
            </a:r>
          </a:p>
          <a:p>
            <a:r>
              <a:rPr lang="en-GB" sz="1600" dirty="0"/>
              <a:t>Live events repeated online, globally </a:t>
            </a:r>
            <a:r>
              <a:rPr lang="en-GB" sz="1600" dirty="0" smtClean="0"/>
              <a:t>accessible</a:t>
            </a:r>
          </a:p>
          <a:p>
            <a:r>
              <a:rPr lang="en-GB" sz="1600" b="1" dirty="0" smtClean="0"/>
              <a:t>Members </a:t>
            </a:r>
            <a:r>
              <a:rPr lang="en-GB" sz="1600" b="1" dirty="0"/>
              <a:t>can host a session </a:t>
            </a:r>
            <a:r>
              <a:rPr lang="en-GB" sz="1600" dirty="0"/>
              <a:t>and present their topic</a:t>
            </a:r>
          </a:p>
          <a:p>
            <a:r>
              <a:rPr lang="en-GB" sz="1600" dirty="0"/>
              <a:t>Regular Community Conversations</a:t>
            </a:r>
          </a:p>
          <a:p>
            <a:r>
              <a:rPr lang="en-GB" sz="1600" dirty="0"/>
              <a:t>Other </a:t>
            </a:r>
            <a:r>
              <a:rPr lang="en-GB" sz="1600" dirty="0" smtClean="0"/>
              <a:t>presentations brought in</a:t>
            </a:r>
            <a:endParaRPr lang="en-GB" sz="1600" dirty="0"/>
          </a:p>
          <a:p>
            <a:r>
              <a:rPr lang="en-GB" sz="1600" dirty="0" smtClean="0"/>
              <a:t>TIHR </a:t>
            </a:r>
            <a:r>
              <a:rPr lang="en-GB" sz="1600" dirty="0"/>
              <a:t>Food for Thought Lunchtime Talks </a:t>
            </a:r>
          </a:p>
          <a:p>
            <a:pPr lvl="1"/>
            <a:r>
              <a:rPr lang="en-GB" dirty="0"/>
              <a:t>Recording is provided online</a:t>
            </a:r>
          </a:p>
          <a:p>
            <a:pPr lvl="1"/>
            <a:r>
              <a:rPr lang="en-GB" dirty="0"/>
              <a:t>Followed up with online discussion on the talk</a:t>
            </a:r>
          </a:p>
        </p:txBody>
      </p:sp>
      <p:pic>
        <p:nvPicPr>
          <p:cNvPr id="3" name="Picture 2">
            <a:extLst>
              <a:ext uri="{FF2B5EF4-FFF2-40B4-BE49-F238E27FC236}">
                <a16:creationId xmlns="" xmlns:a16="http://schemas.microsoft.com/office/drawing/2014/main" id="{C72897DC-CF86-46E7-92F8-79081D8458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44356" y="2013935"/>
            <a:ext cx="1969091" cy="1969091"/>
          </a:xfrm>
          <a:prstGeom prst="rect">
            <a:avLst/>
          </a:prstGeom>
        </p:spPr>
      </p:pic>
      <p:pic>
        <p:nvPicPr>
          <p:cNvPr id="11" name="Content Placeholder 10">
            <a:extLst>
              <a:ext uri="{FF2B5EF4-FFF2-40B4-BE49-F238E27FC236}">
                <a16:creationId xmlns="" xmlns:a16="http://schemas.microsoft.com/office/drawing/2014/main" id="{DFD77001-A2B7-4DF3-BED2-CCEC083C71D3}"/>
              </a:ext>
            </a:extLst>
          </p:cNvPr>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5623651" y="3944680"/>
            <a:ext cx="3132863" cy="176223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8145325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1C2CF5FE-648E-443C-8F0B-A8E29EE960E1}"/>
              </a:ext>
            </a:extLst>
          </p:cNvPr>
          <p:cNvSpPr>
            <a:spLocks noGrp="1"/>
          </p:cNvSpPr>
          <p:nvPr>
            <p:ph type="title"/>
          </p:nvPr>
        </p:nvSpPr>
        <p:spPr/>
        <p:txBody>
          <a:bodyPr/>
          <a:lstStyle/>
          <a:p>
            <a:r>
              <a:rPr lang="en-GB"/>
              <a:t>Member network events</a:t>
            </a:r>
            <a:endParaRPr lang="de-AT" dirty="0"/>
          </a:p>
        </p:txBody>
      </p:sp>
      <p:sp>
        <p:nvSpPr>
          <p:cNvPr id="5" name="Content Placeholder 4">
            <a:extLst>
              <a:ext uri="{FF2B5EF4-FFF2-40B4-BE49-F238E27FC236}">
                <a16:creationId xmlns="" xmlns:a16="http://schemas.microsoft.com/office/drawing/2014/main" id="{0A95DC84-D539-4A6C-8C0F-32FB093A1AD6}"/>
              </a:ext>
            </a:extLst>
          </p:cNvPr>
          <p:cNvSpPr>
            <a:spLocks noGrp="1"/>
          </p:cNvSpPr>
          <p:nvPr>
            <p:ph sz="half" idx="1"/>
          </p:nvPr>
        </p:nvSpPr>
        <p:spPr>
          <a:xfrm>
            <a:off x="1443490" y="2013936"/>
            <a:ext cx="3125871" cy="3899684"/>
          </a:xfrm>
        </p:spPr>
        <p:txBody>
          <a:bodyPr>
            <a:normAutofit fontScale="92500"/>
          </a:bodyPr>
          <a:lstStyle/>
          <a:p>
            <a:r>
              <a:rPr lang="en-GB" sz="1700" dirty="0"/>
              <a:t>Attend the </a:t>
            </a:r>
            <a:r>
              <a:rPr lang="en-GB" sz="1700" b="1" dirty="0"/>
              <a:t>TC</a:t>
            </a:r>
            <a:r>
              <a:rPr lang="en-GB" sz="1700" dirty="0"/>
              <a:t> </a:t>
            </a:r>
            <a:r>
              <a:rPr lang="en-GB" sz="1700" b="1" dirty="0"/>
              <a:t>Annual Gathering </a:t>
            </a:r>
            <a:r>
              <a:rPr lang="en-GB" sz="1700" dirty="0"/>
              <a:t>– 24 June 2019</a:t>
            </a:r>
          </a:p>
          <a:p>
            <a:pPr lvl="1"/>
            <a:r>
              <a:rPr lang="en-GB" sz="1700" dirty="0"/>
              <a:t>together with the TIHR Graduation certification </a:t>
            </a:r>
          </a:p>
          <a:p>
            <a:r>
              <a:rPr lang="en-GB" sz="1700" dirty="0"/>
              <a:t>Open Space </a:t>
            </a:r>
            <a:r>
              <a:rPr lang="en-GB" sz="1700" dirty="0" smtClean="0"/>
              <a:t>events</a:t>
            </a:r>
            <a:endParaRPr lang="en-GB" sz="1700" dirty="0"/>
          </a:p>
          <a:p>
            <a:r>
              <a:rPr lang="en-GB" sz="1700" dirty="0"/>
              <a:t>Community Café events - </a:t>
            </a:r>
            <a:r>
              <a:rPr lang="en-GB" sz="1700" dirty="0" smtClean="0"/>
              <a:t>connect </a:t>
            </a:r>
            <a:r>
              <a:rPr lang="en-GB" sz="1700" dirty="0"/>
              <a:t>and </a:t>
            </a:r>
            <a:r>
              <a:rPr lang="en-GB" sz="1700" dirty="0" smtClean="0"/>
              <a:t>get together with </a:t>
            </a:r>
            <a:r>
              <a:rPr lang="en-GB" sz="1700" dirty="0"/>
              <a:t>other </a:t>
            </a:r>
            <a:r>
              <a:rPr lang="en-GB" sz="1700" dirty="0" smtClean="0"/>
              <a:t>members locally </a:t>
            </a:r>
            <a:r>
              <a:rPr lang="en-GB" sz="1700" dirty="0"/>
              <a:t>or around interests</a:t>
            </a:r>
          </a:p>
          <a:p>
            <a:r>
              <a:rPr lang="en-GB" sz="1700" dirty="0" smtClean="0"/>
              <a:t>Reduced </a:t>
            </a:r>
            <a:r>
              <a:rPr lang="en-GB" sz="1700" dirty="0"/>
              <a:t>fees to or free-of-charge TC conferences / events</a:t>
            </a:r>
            <a:endParaRPr lang="de-AT" sz="1700" dirty="0"/>
          </a:p>
          <a:p>
            <a:endParaRPr lang="en-GB" sz="1700" dirty="0"/>
          </a:p>
          <a:p>
            <a:endParaRPr lang="de-AT" sz="1700" dirty="0"/>
          </a:p>
        </p:txBody>
      </p:sp>
      <p:pic>
        <p:nvPicPr>
          <p:cNvPr id="23" name="Picture 22">
            <a:extLst>
              <a:ext uri="{FF2B5EF4-FFF2-40B4-BE49-F238E27FC236}">
                <a16:creationId xmlns="" xmlns:a16="http://schemas.microsoft.com/office/drawing/2014/main" id="{77C928A9-C471-4DAC-80B3-6A2ED840AAE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04115" y="2156655"/>
            <a:ext cx="2461737" cy="1477924"/>
          </a:xfrm>
          <a:prstGeom prst="rect">
            <a:avLst/>
          </a:prstGeom>
          <a:solidFill>
            <a:srgbClr val="FFFFFF">
              <a:shade val="85000"/>
            </a:srgbClr>
          </a:solidFill>
          <a:ln w="88900" cap="sq">
            <a:no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21" name="Content Placeholder 20">
            <a:extLst>
              <a:ext uri="{FF2B5EF4-FFF2-40B4-BE49-F238E27FC236}">
                <a16:creationId xmlns="" xmlns:a16="http://schemas.microsoft.com/office/drawing/2014/main" id="{5926C820-DFCD-48ED-AB86-0BC6F43AEAE0}"/>
              </a:ext>
            </a:extLst>
          </p:cNvPr>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4653172" y="3464485"/>
            <a:ext cx="2821516" cy="1692306"/>
          </a:xfrm>
          <a:prstGeom prst="rect">
            <a:avLst/>
          </a:prstGeom>
          <a:solidFill>
            <a:srgbClr val="FFFFFF">
              <a:shade val="85000"/>
            </a:srgbClr>
          </a:solidFill>
          <a:ln w="88900" cap="sq">
            <a:no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1295761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6CB8656-5A19-4B55-B661-23D5C66C21BC}"/>
              </a:ext>
            </a:extLst>
          </p:cNvPr>
          <p:cNvSpPr>
            <a:spLocks noGrp="1"/>
          </p:cNvSpPr>
          <p:nvPr>
            <p:ph type="title"/>
          </p:nvPr>
        </p:nvSpPr>
        <p:spPr/>
        <p:txBody>
          <a:bodyPr/>
          <a:lstStyle/>
          <a:p>
            <a:r>
              <a:rPr lang="en-GB" dirty="0"/>
              <a:t>Member benefits</a:t>
            </a:r>
            <a:endParaRPr lang="de-AT" dirty="0"/>
          </a:p>
        </p:txBody>
      </p:sp>
      <p:sp>
        <p:nvSpPr>
          <p:cNvPr id="5" name="Content Placeholder 4">
            <a:extLst>
              <a:ext uri="{FF2B5EF4-FFF2-40B4-BE49-F238E27FC236}">
                <a16:creationId xmlns="" xmlns:a16="http://schemas.microsoft.com/office/drawing/2014/main" id="{D09316DA-A4D3-4A0F-AA27-4ACB395D71D7}"/>
              </a:ext>
            </a:extLst>
          </p:cNvPr>
          <p:cNvSpPr>
            <a:spLocks noGrp="1"/>
          </p:cNvSpPr>
          <p:nvPr>
            <p:ph idx="1"/>
          </p:nvPr>
        </p:nvSpPr>
        <p:spPr>
          <a:xfrm>
            <a:off x="1443491" y="2117333"/>
            <a:ext cx="6137522" cy="3789981"/>
          </a:xfrm>
        </p:spPr>
        <p:txBody>
          <a:bodyPr>
            <a:noAutofit/>
          </a:bodyPr>
          <a:lstStyle/>
          <a:p>
            <a:r>
              <a:rPr lang="en-GB" sz="1400" dirty="0"/>
              <a:t>Connect and </a:t>
            </a:r>
            <a:r>
              <a:rPr lang="en-GB" sz="1400" dirty="0" smtClean="0"/>
              <a:t>create</a:t>
            </a:r>
            <a:r>
              <a:rPr lang="en-GB" sz="1400" dirty="0" smtClean="0">
                <a:solidFill>
                  <a:schemeClr val="accent3">
                    <a:lumMod val="75000"/>
                  </a:schemeClr>
                </a:solidFill>
              </a:rPr>
              <a:t> </a:t>
            </a:r>
            <a:r>
              <a:rPr lang="en-GB" sz="1400" dirty="0" smtClean="0"/>
              <a:t>with </a:t>
            </a:r>
            <a:r>
              <a:rPr lang="en-GB" sz="1400" dirty="0"/>
              <a:t>other TIHR alumni and Friends of the Institute</a:t>
            </a:r>
          </a:p>
          <a:p>
            <a:r>
              <a:rPr lang="en-GB" sz="1400" dirty="0"/>
              <a:t>Access to an international network of professionals who use Tavistock methodologies:             </a:t>
            </a:r>
          </a:p>
          <a:p>
            <a:pPr marL="0" indent="0">
              <a:buNone/>
            </a:pPr>
            <a:r>
              <a:rPr lang="en-GB" sz="1400" dirty="0"/>
              <a:t>	Group </a:t>
            </a:r>
            <a:r>
              <a:rPr lang="en-GB" sz="1400" dirty="0" smtClean="0"/>
              <a:t>Relations; Systems Psychodynamics</a:t>
            </a:r>
            <a:r>
              <a:rPr lang="en-GB" sz="1400" dirty="0"/>
              <a:t>; </a:t>
            </a:r>
            <a:r>
              <a:rPr lang="en-GB" sz="1400" dirty="0" smtClean="0"/>
              <a:t> Action </a:t>
            </a:r>
            <a:r>
              <a:rPr lang="en-GB" sz="1400" dirty="0"/>
              <a:t>Research; </a:t>
            </a:r>
            <a:r>
              <a:rPr lang="en-GB" sz="1400" dirty="0" smtClean="0"/>
              <a:t> Action 	Learning;  Social Dreaming;  Socio-Technical, Socio-Psychological, 	   	Socio-Ecological;  For </a:t>
            </a:r>
            <a:r>
              <a:rPr lang="en-GB" sz="1400" dirty="0"/>
              <a:t>leadership;  OD and change consultancy; </a:t>
            </a:r>
            <a:r>
              <a:rPr lang="en-GB" sz="1400" dirty="0" smtClean="0"/>
              <a:t> coaching</a:t>
            </a:r>
            <a:r>
              <a:rPr lang="en-GB" sz="1400" dirty="0"/>
              <a:t>; </a:t>
            </a:r>
            <a:r>
              <a:rPr lang="en-GB" sz="1400" dirty="0" smtClean="0"/>
              <a:t>	supervision</a:t>
            </a:r>
            <a:r>
              <a:rPr lang="en-GB" sz="1400" dirty="0"/>
              <a:t>; </a:t>
            </a:r>
            <a:r>
              <a:rPr lang="en-GB" sz="1400" dirty="0" smtClean="0"/>
              <a:t> evaluation;  embodiment;  working with the arts </a:t>
            </a:r>
            <a:endParaRPr lang="en-GB" sz="1400" dirty="0"/>
          </a:p>
          <a:p>
            <a:r>
              <a:rPr lang="en-GB" sz="1400" dirty="0"/>
              <a:t>Sharing thoughts/ideas, research, insights, good practice, case studies and thought </a:t>
            </a:r>
            <a:r>
              <a:rPr lang="en-GB" sz="1400" dirty="0" smtClean="0"/>
              <a:t>leadership:</a:t>
            </a:r>
            <a:r>
              <a:rPr lang="en-GB" sz="1400" dirty="0"/>
              <a:t> </a:t>
            </a:r>
          </a:p>
          <a:p>
            <a:pPr lvl="1"/>
            <a:r>
              <a:rPr lang="en-GB" sz="1400" dirty="0"/>
              <a:t>Action learning sets / reflective practice groups</a:t>
            </a:r>
          </a:p>
          <a:p>
            <a:pPr lvl="1"/>
            <a:r>
              <a:rPr lang="en-GB" sz="1400" dirty="0"/>
              <a:t>Host a presentation – build your </a:t>
            </a:r>
            <a:r>
              <a:rPr lang="en-GB" sz="1400" dirty="0" smtClean="0"/>
              <a:t>profile</a:t>
            </a:r>
            <a:endParaRPr lang="en-GB" sz="1400" dirty="0"/>
          </a:p>
          <a:p>
            <a:pPr lvl="1"/>
            <a:r>
              <a:rPr lang="en-GB" sz="1400" dirty="0"/>
              <a:t>Virtual peer-mentoring support</a:t>
            </a:r>
          </a:p>
          <a:p>
            <a:endParaRPr lang="en-GB" sz="1600" dirty="0"/>
          </a:p>
        </p:txBody>
      </p:sp>
    </p:spTree>
    <p:extLst>
      <p:ext uri="{BB962C8B-B14F-4D97-AF65-F5344CB8AC3E}">
        <p14:creationId xmlns:p14="http://schemas.microsoft.com/office/powerpoint/2010/main" val="2335584768"/>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326</TotalTime>
  <Words>597</Words>
  <Application>Microsoft Office PowerPoint</Application>
  <PresentationFormat>On-screen Show (4:3)</PresentationFormat>
  <Paragraphs>94</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-apple-system</vt:lpstr>
      <vt:lpstr>Arial</vt:lpstr>
      <vt:lpstr>Calibri</vt:lpstr>
      <vt:lpstr>Gill Sans MT</vt:lpstr>
      <vt:lpstr>Gill Sans MT (Body)</vt:lpstr>
      <vt:lpstr>Times New Roman</vt:lpstr>
      <vt:lpstr>Gallery</vt:lpstr>
      <vt:lpstr>The Tavistock Community</vt:lpstr>
      <vt:lpstr>Why a Tavistock community?</vt:lpstr>
      <vt:lpstr>What IS THE Nature OF the Tavistock community?</vt:lpstr>
      <vt:lpstr>What does the community offer?</vt:lpstr>
      <vt:lpstr>How will the community look?</vt:lpstr>
      <vt:lpstr>An Online collaboration platform - Basecamp</vt:lpstr>
      <vt:lpstr>Community sessions</vt:lpstr>
      <vt:lpstr>Member network events</vt:lpstr>
      <vt:lpstr>Member benefits</vt:lpstr>
      <vt:lpstr>Member benefits</vt:lpstr>
      <vt:lpstr>Member EXPECTATIONS</vt:lpstr>
      <vt:lpstr>Become a  tavistock community member</vt:lpstr>
      <vt:lpstr>Next steps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Tavistock Community</dc:title>
  <dc:creator>Janine Broekhuizen</dc:creator>
  <cp:lastModifiedBy>Rachel Kelly</cp:lastModifiedBy>
  <cp:revision>104</cp:revision>
  <dcterms:created xsi:type="dcterms:W3CDTF">2018-10-02T11:57:13Z</dcterms:created>
  <dcterms:modified xsi:type="dcterms:W3CDTF">2019-05-07T14:40:33Z</dcterms:modified>
</cp:coreProperties>
</file>